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7"/>
  </p:notesMasterIdLst>
  <p:sldIdLst>
    <p:sldId id="266" r:id="rId5"/>
    <p:sldId id="256" r:id="rId6"/>
    <p:sldId id="260" r:id="rId7"/>
    <p:sldId id="270" r:id="rId8"/>
    <p:sldId id="271" r:id="rId9"/>
    <p:sldId id="259" r:id="rId10"/>
    <p:sldId id="272" r:id="rId11"/>
    <p:sldId id="273" r:id="rId12"/>
    <p:sldId id="265" r:id="rId13"/>
    <p:sldId id="274" r:id="rId14"/>
    <p:sldId id="267" r:id="rId15"/>
    <p:sldId id="275" r:id="rId16"/>
    <p:sldId id="276" r:id="rId17"/>
    <p:sldId id="277" r:id="rId18"/>
    <p:sldId id="257" r:id="rId19"/>
    <p:sldId id="262" r:id="rId20"/>
    <p:sldId id="268" r:id="rId21"/>
    <p:sldId id="269" r:id="rId22"/>
    <p:sldId id="258" r:id="rId23"/>
    <p:sldId id="263" r:id="rId24"/>
    <p:sldId id="278" r:id="rId25"/>
    <p:sldId id="26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5726"/>
    <a:srgbClr val="00B050"/>
    <a:srgbClr val="C00000"/>
    <a:srgbClr val="FFC000"/>
    <a:srgbClr val="2C85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414E62-18B3-48A6-8204-4BC38043ED53}" v="316" dt="2021-06-24T13:23:40.70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4" d="100"/>
          <a:sy n="74" d="100"/>
        </p:scale>
        <p:origin x="61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éo Fievet" userId="6a2077d14f5d0f0f" providerId="LiveId" clId="{1C414E62-18B3-48A6-8204-4BC38043ED53}"/>
    <pc:docChg chg="undo custSel addSld modSld sldOrd">
      <pc:chgData name="Théo Fievet" userId="6a2077d14f5d0f0f" providerId="LiveId" clId="{1C414E62-18B3-48A6-8204-4BC38043ED53}" dt="2021-06-24T13:38:06.711" v="752" actId="20577"/>
      <pc:docMkLst>
        <pc:docMk/>
      </pc:docMkLst>
      <pc:sldChg chg="modSp mod">
        <pc:chgData name="Théo Fievet" userId="6a2077d14f5d0f0f" providerId="LiveId" clId="{1C414E62-18B3-48A6-8204-4BC38043ED53}" dt="2021-06-24T13:05:15.139" v="320" actId="14734"/>
        <pc:sldMkLst>
          <pc:docMk/>
          <pc:sldMk cId="2460946405" sldId="257"/>
        </pc:sldMkLst>
        <pc:graphicFrameChg chg="modGraphic">
          <ac:chgData name="Théo Fievet" userId="6a2077d14f5d0f0f" providerId="LiveId" clId="{1C414E62-18B3-48A6-8204-4BC38043ED53}" dt="2021-06-24T13:05:15.139" v="320" actId="14734"/>
          <ac:graphicFrameMkLst>
            <pc:docMk/>
            <pc:sldMk cId="2460946405" sldId="257"/>
            <ac:graphicFrameMk id="4" creationId="{C8A4F70C-BBF7-4206-90AB-1699721DD154}"/>
          </ac:graphicFrameMkLst>
        </pc:graphicFrameChg>
      </pc:sldChg>
      <pc:sldChg chg="addSp modSp mod">
        <pc:chgData name="Théo Fievet" userId="6a2077d14f5d0f0f" providerId="LiveId" clId="{1C414E62-18B3-48A6-8204-4BC38043ED53}" dt="2021-06-24T12:48:14.980" v="291" actId="1076"/>
        <pc:sldMkLst>
          <pc:docMk/>
          <pc:sldMk cId="2179357421" sldId="258"/>
        </pc:sldMkLst>
        <pc:spChg chg="add mod">
          <ac:chgData name="Théo Fievet" userId="6a2077d14f5d0f0f" providerId="LiveId" clId="{1C414E62-18B3-48A6-8204-4BC38043ED53}" dt="2021-06-24T12:47:55.283" v="285" actId="1076"/>
          <ac:spMkLst>
            <pc:docMk/>
            <pc:sldMk cId="2179357421" sldId="258"/>
            <ac:spMk id="42" creationId="{1148855A-96B2-47B8-B341-2775791BC0F8}"/>
          </ac:spMkLst>
        </pc:spChg>
        <pc:spChg chg="add mod">
          <ac:chgData name="Théo Fievet" userId="6a2077d14f5d0f0f" providerId="LiveId" clId="{1C414E62-18B3-48A6-8204-4BC38043ED53}" dt="2021-06-24T12:48:04.152" v="287" actId="1076"/>
          <ac:spMkLst>
            <pc:docMk/>
            <pc:sldMk cId="2179357421" sldId="258"/>
            <ac:spMk id="43" creationId="{64415FB8-58A6-4051-AE7F-594ECE2A1FD3}"/>
          </ac:spMkLst>
        </pc:spChg>
        <pc:spChg chg="add mod">
          <ac:chgData name="Théo Fievet" userId="6a2077d14f5d0f0f" providerId="LiveId" clId="{1C414E62-18B3-48A6-8204-4BC38043ED53}" dt="2021-06-24T12:48:10.772" v="289" actId="1076"/>
          <ac:spMkLst>
            <pc:docMk/>
            <pc:sldMk cId="2179357421" sldId="258"/>
            <ac:spMk id="44" creationId="{B1F3FB69-118E-4800-AB37-BED3327B8891}"/>
          </ac:spMkLst>
        </pc:spChg>
        <pc:spChg chg="add mod">
          <ac:chgData name="Théo Fievet" userId="6a2077d14f5d0f0f" providerId="LiveId" clId="{1C414E62-18B3-48A6-8204-4BC38043ED53}" dt="2021-06-24T12:48:14.980" v="291" actId="1076"/>
          <ac:spMkLst>
            <pc:docMk/>
            <pc:sldMk cId="2179357421" sldId="258"/>
            <ac:spMk id="45" creationId="{8685CF1F-C91C-4FF1-B746-070893AAB601}"/>
          </ac:spMkLst>
        </pc:spChg>
        <pc:spChg chg="mod">
          <ac:chgData name="Théo Fievet" userId="6a2077d14f5d0f0f" providerId="LiveId" clId="{1C414E62-18B3-48A6-8204-4BC38043ED53}" dt="2021-06-24T12:47:48.825" v="283" actId="1076"/>
          <ac:spMkLst>
            <pc:docMk/>
            <pc:sldMk cId="2179357421" sldId="258"/>
            <ac:spMk id="133" creationId="{70518D92-E6CF-4E90-8B39-13EB1C9269BA}"/>
          </ac:spMkLst>
        </pc:spChg>
      </pc:sldChg>
      <pc:sldChg chg="add">
        <pc:chgData name="Théo Fievet" userId="6a2077d14f5d0f0f" providerId="LiveId" clId="{1C414E62-18B3-48A6-8204-4BC38043ED53}" dt="2021-06-23T11:00:34.154" v="0"/>
        <pc:sldMkLst>
          <pc:docMk/>
          <pc:sldMk cId="1816211107" sldId="259"/>
        </pc:sldMkLst>
      </pc:sldChg>
      <pc:sldChg chg="addSp delSp modSp mod modClrScheme chgLayout">
        <pc:chgData name="Théo Fievet" userId="6a2077d14f5d0f0f" providerId="LiveId" clId="{1C414E62-18B3-48A6-8204-4BC38043ED53}" dt="2021-06-24T13:38:06.711" v="752" actId="20577"/>
        <pc:sldMkLst>
          <pc:docMk/>
          <pc:sldMk cId="2133237569" sldId="260"/>
        </pc:sldMkLst>
        <pc:spChg chg="mod">
          <ac:chgData name="Théo Fievet" userId="6a2077d14f5d0f0f" providerId="LiveId" clId="{1C414E62-18B3-48A6-8204-4BC38043ED53}" dt="2021-06-24T12:47:21.307" v="263" actId="403"/>
          <ac:spMkLst>
            <pc:docMk/>
            <pc:sldMk cId="2133237569" sldId="260"/>
            <ac:spMk id="2" creationId="{EBC788EC-9E8B-4E5A-8A90-0F076DF6D6FC}"/>
          </ac:spMkLst>
        </pc:spChg>
        <pc:spChg chg="add del mod">
          <ac:chgData name="Théo Fievet" userId="6a2077d14f5d0f0f" providerId="LiveId" clId="{1C414E62-18B3-48A6-8204-4BC38043ED53}" dt="2021-06-24T12:45:07.920" v="250" actId="26606"/>
          <ac:spMkLst>
            <pc:docMk/>
            <pc:sldMk cId="2133237569" sldId="260"/>
            <ac:spMk id="3" creationId="{00B41A41-3EC5-4AB8-BE9C-1DB675543699}"/>
          </ac:spMkLst>
        </pc:spChg>
        <pc:spChg chg="mod topLvl">
          <ac:chgData name="Théo Fievet" userId="6a2077d14f5d0f0f" providerId="LiveId" clId="{1C414E62-18B3-48A6-8204-4BC38043ED53}" dt="2021-06-24T12:46:09.013" v="256" actId="1076"/>
          <ac:spMkLst>
            <pc:docMk/>
            <pc:sldMk cId="2133237569" sldId="260"/>
            <ac:spMk id="6" creationId="{81B4FF03-4CBD-4AEC-A491-84653A88BA78}"/>
          </ac:spMkLst>
        </pc:spChg>
        <pc:spChg chg="mod topLvl">
          <ac:chgData name="Théo Fievet" userId="6a2077d14f5d0f0f" providerId="LiveId" clId="{1C414E62-18B3-48A6-8204-4BC38043ED53}" dt="2021-06-24T12:46:09.013" v="256" actId="1076"/>
          <ac:spMkLst>
            <pc:docMk/>
            <pc:sldMk cId="2133237569" sldId="260"/>
            <ac:spMk id="7" creationId="{60D43065-952C-4650-A229-1F6E8D3265F7}"/>
          </ac:spMkLst>
        </pc:spChg>
        <pc:spChg chg="mod topLvl">
          <ac:chgData name="Théo Fievet" userId="6a2077d14f5d0f0f" providerId="LiveId" clId="{1C414E62-18B3-48A6-8204-4BC38043ED53}" dt="2021-06-24T13:02:39.371" v="318" actId="20577"/>
          <ac:spMkLst>
            <pc:docMk/>
            <pc:sldMk cId="2133237569" sldId="260"/>
            <ac:spMk id="8" creationId="{4743F8D5-1769-48CD-B84E-136CADAA6208}"/>
          </ac:spMkLst>
        </pc:spChg>
        <pc:spChg chg="add del mod">
          <ac:chgData name="Théo Fievet" userId="6a2077d14f5d0f0f" providerId="LiveId" clId="{1C414E62-18B3-48A6-8204-4BC38043ED53}" dt="2021-06-24T12:45:07.882" v="249" actId="26606"/>
          <ac:spMkLst>
            <pc:docMk/>
            <pc:sldMk cId="2133237569" sldId="260"/>
            <ac:spMk id="9" creationId="{A34CFC1C-9132-46DA-8865-4846F82AC939}"/>
          </ac:spMkLst>
        </pc:spChg>
        <pc:spChg chg="mod topLvl">
          <ac:chgData name="Théo Fievet" userId="6a2077d14f5d0f0f" providerId="LiveId" clId="{1C414E62-18B3-48A6-8204-4BC38043ED53}" dt="2021-06-24T12:46:03.753" v="255" actId="165"/>
          <ac:spMkLst>
            <pc:docMk/>
            <pc:sldMk cId="2133237569" sldId="260"/>
            <ac:spMk id="10" creationId="{AA0E7F1A-DDA3-4CB8-A772-C278187FAB0C}"/>
          </ac:spMkLst>
        </pc:spChg>
        <pc:spChg chg="add mod">
          <ac:chgData name="Théo Fievet" userId="6a2077d14f5d0f0f" providerId="LiveId" clId="{1C414E62-18B3-48A6-8204-4BC38043ED53}" dt="2021-06-24T12:47:13.590" v="261" actId="207"/>
          <ac:spMkLst>
            <pc:docMk/>
            <pc:sldMk cId="2133237569" sldId="260"/>
            <ac:spMk id="11" creationId="{865BAC59-02E8-405D-9B21-294F14408AD7}"/>
          </ac:spMkLst>
        </pc:spChg>
        <pc:spChg chg="mod topLvl">
          <ac:chgData name="Théo Fievet" userId="6a2077d14f5d0f0f" providerId="LiveId" clId="{1C414E62-18B3-48A6-8204-4BC38043ED53}" dt="2021-06-24T12:46:03.753" v="255" actId="165"/>
          <ac:spMkLst>
            <pc:docMk/>
            <pc:sldMk cId="2133237569" sldId="260"/>
            <ac:spMk id="13" creationId="{C33147A7-078E-4012-9306-605B2E1901BB}"/>
          </ac:spMkLst>
        </pc:spChg>
        <pc:spChg chg="mod topLvl">
          <ac:chgData name="Théo Fievet" userId="6a2077d14f5d0f0f" providerId="LiveId" clId="{1C414E62-18B3-48A6-8204-4BC38043ED53}" dt="2021-06-24T12:46:19.003" v="257" actId="1076"/>
          <ac:spMkLst>
            <pc:docMk/>
            <pc:sldMk cId="2133237569" sldId="260"/>
            <ac:spMk id="14" creationId="{A50B688E-A900-4D87-85FC-3AAD745B11C1}"/>
          </ac:spMkLst>
        </pc:spChg>
        <pc:spChg chg="mod topLvl">
          <ac:chgData name="Théo Fievet" userId="6a2077d14f5d0f0f" providerId="LiveId" clId="{1C414E62-18B3-48A6-8204-4BC38043ED53}" dt="2021-06-24T12:46:19.003" v="257" actId="1076"/>
          <ac:spMkLst>
            <pc:docMk/>
            <pc:sldMk cId="2133237569" sldId="260"/>
            <ac:spMk id="15" creationId="{A41671B8-401F-4858-903E-56A6C2798AA3}"/>
          </ac:spMkLst>
        </pc:spChg>
        <pc:spChg chg="mod topLvl">
          <ac:chgData name="Théo Fievet" userId="6a2077d14f5d0f0f" providerId="LiveId" clId="{1C414E62-18B3-48A6-8204-4BC38043ED53}" dt="2021-06-24T12:46:19.003" v="257" actId="1076"/>
          <ac:spMkLst>
            <pc:docMk/>
            <pc:sldMk cId="2133237569" sldId="260"/>
            <ac:spMk id="16" creationId="{67BC5D75-F788-4381-BD5E-924E4741704D}"/>
          </ac:spMkLst>
        </pc:spChg>
        <pc:spChg chg="mod topLvl">
          <ac:chgData name="Théo Fievet" userId="6a2077d14f5d0f0f" providerId="LiveId" clId="{1C414E62-18B3-48A6-8204-4BC38043ED53}" dt="2021-06-24T12:46:19.003" v="257" actId="1076"/>
          <ac:spMkLst>
            <pc:docMk/>
            <pc:sldMk cId="2133237569" sldId="260"/>
            <ac:spMk id="17" creationId="{C2F567A2-1254-4C5C-BBB2-6E7D1BF15C0C}"/>
          </ac:spMkLst>
        </pc:spChg>
        <pc:spChg chg="mod topLvl">
          <ac:chgData name="Théo Fievet" userId="6a2077d14f5d0f0f" providerId="LiveId" clId="{1C414E62-18B3-48A6-8204-4BC38043ED53}" dt="2021-06-24T13:38:06.711" v="752" actId="20577"/>
          <ac:spMkLst>
            <pc:docMk/>
            <pc:sldMk cId="2133237569" sldId="260"/>
            <ac:spMk id="18" creationId="{FA67BB42-650C-4B39-9BA2-EE434C8564A1}"/>
          </ac:spMkLst>
        </pc:spChg>
        <pc:grpChg chg="del mod">
          <ac:chgData name="Théo Fievet" userId="6a2077d14f5d0f0f" providerId="LiveId" clId="{1C414E62-18B3-48A6-8204-4BC38043ED53}" dt="2021-06-24T12:46:03.753" v="255" actId="165"/>
          <ac:grpSpMkLst>
            <pc:docMk/>
            <pc:sldMk cId="2133237569" sldId="260"/>
            <ac:grpSpMk id="4" creationId="{76A2537D-4C8C-4154-AB20-CA2AE291391D}"/>
          </ac:grpSpMkLst>
        </pc:grpChg>
        <pc:graphicFrameChg chg="add del mod">
          <ac:chgData name="Théo Fievet" userId="6a2077d14f5d0f0f" providerId="LiveId" clId="{1C414E62-18B3-48A6-8204-4BC38043ED53}" dt="2021-06-24T12:45:07.882" v="249" actId="26606"/>
          <ac:graphicFrameMkLst>
            <pc:docMk/>
            <pc:sldMk cId="2133237569" sldId="260"/>
            <ac:graphicFrameMk id="5" creationId="{8A373061-4C82-4047-B51C-4CD7D42741CB}"/>
          </ac:graphicFrameMkLst>
        </pc:graphicFrameChg>
        <pc:graphicFrameChg chg="add del mod">
          <ac:chgData name="Théo Fievet" userId="6a2077d14f5d0f0f" providerId="LiveId" clId="{1C414E62-18B3-48A6-8204-4BC38043ED53}" dt="2021-06-24T12:45:58.362" v="254" actId="18245"/>
          <ac:graphicFrameMkLst>
            <pc:docMk/>
            <pc:sldMk cId="2133237569" sldId="260"/>
            <ac:graphicFrameMk id="12" creationId="{BB9F3226-3CB0-4D8A-BC82-3E93F85A1F53}"/>
          </ac:graphicFrameMkLst>
        </pc:graphicFrameChg>
      </pc:sldChg>
      <pc:sldChg chg="modSp mod">
        <pc:chgData name="Théo Fievet" userId="6a2077d14f5d0f0f" providerId="LiveId" clId="{1C414E62-18B3-48A6-8204-4BC38043ED53}" dt="2021-06-24T13:06:08.247" v="321" actId="20577"/>
        <pc:sldMkLst>
          <pc:docMk/>
          <pc:sldMk cId="1969790151" sldId="263"/>
        </pc:sldMkLst>
        <pc:spChg chg="mod">
          <ac:chgData name="Théo Fievet" userId="6a2077d14f5d0f0f" providerId="LiveId" clId="{1C414E62-18B3-48A6-8204-4BC38043ED53}" dt="2021-06-24T13:06:08.247" v="321" actId="20577"/>
          <ac:spMkLst>
            <pc:docMk/>
            <pc:sldMk cId="1969790151" sldId="263"/>
            <ac:spMk id="16" creationId="{E8F700CD-C3F4-4A16-A4F8-EAEA68379399}"/>
          </ac:spMkLst>
        </pc:spChg>
        <pc:spChg chg="mod">
          <ac:chgData name="Théo Fievet" userId="6a2077d14f5d0f0f" providerId="LiveId" clId="{1C414E62-18B3-48A6-8204-4BC38043ED53}" dt="2021-06-24T12:48:54.583" v="316" actId="20577"/>
          <ac:spMkLst>
            <pc:docMk/>
            <pc:sldMk cId="1969790151" sldId="263"/>
            <ac:spMk id="27" creationId="{4EC01497-3D26-47E6-83DE-F63AC38D4E7B}"/>
          </ac:spMkLst>
        </pc:spChg>
      </pc:sldChg>
      <pc:sldChg chg="add">
        <pc:chgData name="Théo Fievet" userId="6a2077d14f5d0f0f" providerId="LiveId" clId="{1C414E62-18B3-48A6-8204-4BC38043ED53}" dt="2021-06-23T11:00:34.154" v="0"/>
        <pc:sldMkLst>
          <pc:docMk/>
          <pc:sldMk cId="1145246231" sldId="265"/>
        </pc:sldMkLst>
      </pc:sldChg>
      <pc:sldChg chg="add">
        <pc:chgData name="Théo Fievet" userId="6a2077d14f5d0f0f" providerId="LiveId" clId="{1C414E62-18B3-48A6-8204-4BC38043ED53}" dt="2021-06-23T11:00:34.154" v="0"/>
        <pc:sldMkLst>
          <pc:docMk/>
          <pc:sldMk cId="2702123849" sldId="267"/>
        </pc:sldMkLst>
      </pc:sldChg>
      <pc:sldChg chg="ord">
        <pc:chgData name="Théo Fievet" userId="6a2077d14f5d0f0f" providerId="LiveId" clId="{1C414E62-18B3-48A6-8204-4BC38043ED53}" dt="2021-06-24T13:09:33.660" v="323"/>
        <pc:sldMkLst>
          <pc:docMk/>
          <pc:sldMk cId="2521160446" sldId="269"/>
        </pc:sldMkLst>
      </pc:sldChg>
      <pc:sldChg chg="add">
        <pc:chgData name="Théo Fievet" userId="6a2077d14f5d0f0f" providerId="LiveId" clId="{1C414E62-18B3-48A6-8204-4BC38043ED53}" dt="2021-06-23T11:00:34.154" v="0"/>
        <pc:sldMkLst>
          <pc:docMk/>
          <pc:sldMk cId="1695390624" sldId="270"/>
        </pc:sldMkLst>
      </pc:sldChg>
      <pc:sldChg chg="add">
        <pc:chgData name="Théo Fievet" userId="6a2077d14f5d0f0f" providerId="LiveId" clId="{1C414E62-18B3-48A6-8204-4BC38043ED53}" dt="2021-06-23T11:00:34.154" v="0"/>
        <pc:sldMkLst>
          <pc:docMk/>
          <pc:sldMk cId="1490222274" sldId="271"/>
        </pc:sldMkLst>
      </pc:sldChg>
      <pc:sldChg chg="add">
        <pc:chgData name="Théo Fievet" userId="6a2077d14f5d0f0f" providerId="LiveId" clId="{1C414E62-18B3-48A6-8204-4BC38043ED53}" dt="2021-06-23T11:00:34.154" v="0"/>
        <pc:sldMkLst>
          <pc:docMk/>
          <pc:sldMk cId="3376436724" sldId="272"/>
        </pc:sldMkLst>
      </pc:sldChg>
      <pc:sldChg chg="add">
        <pc:chgData name="Théo Fievet" userId="6a2077d14f5d0f0f" providerId="LiveId" clId="{1C414E62-18B3-48A6-8204-4BC38043ED53}" dt="2021-06-23T11:00:34.154" v="0"/>
        <pc:sldMkLst>
          <pc:docMk/>
          <pc:sldMk cId="4152768870" sldId="273"/>
        </pc:sldMkLst>
      </pc:sldChg>
      <pc:sldChg chg="add">
        <pc:chgData name="Théo Fievet" userId="6a2077d14f5d0f0f" providerId="LiveId" clId="{1C414E62-18B3-48A6-8204-4BC38043ED53}" dt="2021-06-23T11:00:34.154" v="0"/>
        <pc:sldMkLst>
          <pc:docMk/>
          <pc:sldMk cId="466029797" sldId="274"/>
        </pc:sldMkLst>
      </pc:sldChg>
      <pc:sldChg chg="add">
        <pc:chgData name="Théo Fievet" userId="6a2077d14f5d0f0f" providerId="LiveId" clId="{1C414E62-18B3-48A6-8204-4BC38043ED53}" dt="2021-06-23T11:00:34.154" v="0"/>
        <pc:sldMkLst>
          <pc:docMk/>
          <pc:sldMk cId="3683447628" sldId="275"/>
        </pc:sldMkLst>
      </pc:sldChg>
      <pc:sldChg chg="add">
        <pc:chgData name="Théo Fievet" userId="6a2077d14f5d0f0f" providerId="LiveId" clId="{1C414E62-18B3-48A6-8204-4BC38043ED53}" dt="2021-06-23T11:00:34.154" v="0"/>
        <pc:sldMkLst>
          <pc:docMk/>
          <pc:sldMk cId="2775208087" sldId="276"/>
        </pc:sldMkLst>
      </pc:sldChg>
      <pc:sldChg chg="add">
        <pc:chgData name="Théo Fievet" userId="6a2077d14f5d0f0f" providerId="LiveId" clId="{1C414E62-18B3-48A6-8204-4BC38043ED53}" dt="2021-06-23T11:00:34.154" v="0"/>
        <pc:sldMkLst>
          <pc:docMk/>
          <pc:sldMk cId="1731783476" sldId="277"/>
        </pc:sldMkLst>
      </pc:sldChg>
      <pc:sldChg chg="addSp delSp modSp new mod">
        <pc:chgData name="Théo Fievet" userId="6a2077d14f5d0f0f" providerId="LiveId" clId="{1C414E62-18B3-48A6-8204-4BC38043ED53}" dt="2021-06-24T13:24:07.116" v="719" actId="20577"/>
        <pc:sldMkLst>
          <pc:docMk/>
          <pc:sldMk cId="1352951973" sldId="278"/>
        </pc:sldMkLst>
        <pc:spChg chg="mod">
          <ac:chgData name="Théo Fievet" userId="6a2077d14f5d0f0f" providerId="LiveId" clId="{1C414E62-18B3-48A6-8204-4BC38043ED53}" dt="2021-06-24T13:12:38.578" v="332" actId="20577"/>
          <ac:spMkLst>
            <pc:docMk/>
            <pc:sldMk cId="1352951973" sldId="278"/>
            <ac:spMk id="2" creationId="{7DC5E5BC-2B91-438B-A7F2-27CE9DE4270D}"/>
          </ac:spMkLst>
        </pc:spChg>
        <pc:spChg chg="del">
          <ac:chgData name="Théo Fievet" userId="6a2077d14f5d0f0f" providerId="LiveId" clId="{1C414E62-18B3-48A6-8204-4BC38043ED53}" dt="2021-06-24T13:12:59.100" v="333" actId="1032"/>
          <ac:spMkLst>
            <pc:docMk/>
            <pc:sldMk cId="1352951973" sldId="278"/>
            <ac:spMk id="3" creationId="{D23202A2-04D1-4234-8325-063BD0D92BDB}"/>
          </ac:spMkLst>
        </pc:spChg>
        <pc:spChg chg="mod">
          <ac:chgData name="Théo Fievet" userId="6a2077d14f5d0f0f" providerId="LiveId" clId="{1C414E62-18B3-48A6-8204-4BC38043ED53}" dt="2021-06-24T13:21:43.453" v="637" actId="14100"/>
          <ac:spMkLst>
            <pc:docMk/>
            <pc:sldMk cId="1352951973" sldId="278"/>
            <ac:spMk id="6" creationId="{164E3F12-F811-4EF1-864C-CA389FD3732B}"/>
          </ac:spMkLst>
        </pc:spChg>
        <pc:spChg chg="mod">
          <ac:chgData name="Théo Fievet" userId="6a2077d14f5d0f0f" providerId="LiveId" clId="{1C414E62-18B3-48A6-8204-4BC38043ED53}" dt="2021-06-24T13:23:07.953" v="680" actId="1076"/>
          <ac:spMkLst>
            <pc:docMk/>
            <pc:sldMk cId="1352951973" sldId="278"/>
            <ac:spMk id="7" creationId="{2D5D29C1-D4B3-4311-819D-2C1CCFCFD9F1}"/>
          </ac:spMkLst>
        </pc:spChg>
        <pc:spChg chg="del mod">
          <ac:chgData name="Théo Fievet" userId="6a2077d14f5d0f0f" providerId="LiveId" clId="{1C414E62-18B3-48A6-8204-4BC38043ED53}" dt="2021-06-24T13:21:37.425" v="636" actId="478"/>
          <ac:spMkLst>
            <pc:docMk/>
            <pc:sldMk cId="1352951973" sldId="278"/>
            <ac:spMk id="8" creationId="{3D6C2C4A-0409-43AA-9D89-AB3C38DC6AF5}"/>
          </ac:spMkLst>
        </pc:spChg>
        <pc:spChg chg="mod">
          <ac:chgData name="Théo Fievet" userId="6a2077d14f5d0f0f" providerId="LiveId" clId="{1C414E62-18B3-48A6-8204-4BC38043ED53}" dt="2021-06-24T13:23:35.534" v="687" actId="1076"/>
          <ac:spMkLst>
            <pc:docMk/>
            <pc:sldMk cId="1352951973" sldId="278"/>
            <ac:spMk id="9" creationId="{125B7E08-C682-48CB-8308-E344AE366CDB}"/>
          </ac:spMkLst>
        </pc:spChg>
        <pc:spChg chg="mod">
          <ac:chgData name="Théo Fievet" userId="6a2077d14f5d0f0f" providerId="LiveId" clId="{1C414E62-18B3-48A6-8204-4BC38043ED53}" dt="2021-06-24T13:21:35.736" v="635" actId="18245"/>
          <ac:spMkLst>
            <pc:docMk/>
            <pc:sldMk cId="1352951973" sldId="278"/>
            <ac:spMk id="10" creationId="{6A11095B-14DE-4E74-B99C-EAA96C3DE27F}"/>
          </ac:spMkLst>
        </pc:spChg>
        <pc:spChg chg="mod">
          <ac:chgData name="Théo Fievet" userId="6a2077d14f5d0f0f" providerId="LiveId" clId="{1C414E62-18B3-48A6-8204-4BC38043ED53}" dt="2021-06-24T13:23:30.589" v="685" actId="14100"/>
          <ac:spMkLst>
            <pc:docMk/>
            <pc:sldMk cId="1352951973" sldId="278"/>
            <ac:spMk id="11" creationId="{E7F1256B-F854-4785-B476-9B285ECF2037}"/>
          </ac:spMkLst>
        </pc:spChg>
        <pc:spChg chg="mod">
          <ac:chgData name="Théo Fievet" userId="6a2077d14f5d0f0f" providerId="LiveId" clId="{1C414E62-18B3-48A6-8204-4BC38043ED53}" dt="2021-06-24T13:21:35.736" v="635" actId="18245"/>
          <ac:spMkLst>
            <pc:docMk/>
            <pc:sldMk cId="1352951973" sldId="278"/>
            <ac:spMk id="12" creationId="{3A5AFE63-A12D-4F7E-ACCE-88C0ADAE9388}"/>
          </ac:spMkLst>
        </pc:spChg>
        <pc:spChg chg="mod">
          <ac:chgData name="Théo Fievet" userId="6a2077d14f5d0f0f" providerId="LiveId" clId="{1C414E62-18B3-48A6-8204-4BC38043ED53}" dt="2021-06-24T13:24:07.116" v="719" actId="20577"/>
          <ac:spMkLst>
            <pc:docMk/>
            <pc:sldMk cId="1352951973" sldId="278"/>
            <ac:spMk id="13" creationId="{E2435E66-B4BC-4C11-983E-060996B504BB}"/>
          </ac:spMkLst>
        </pc:spChg>
        <pc:spChg chg="add mod">
          <ac:chgData name="Théo Fievet" userId="6a2077d14f5d0f0f" providerId="LiveId" clId="{1C414E62-18B3-48A6-8204-4BC38043ED53}" dt="2021-06-24T13:22:17.931" v="654" actId="1076"/>
          <ac:spMkLst>
            <pc:docMk/>
            <pc:sldMk cId="1352951973" sldId="278"/>
            <ac:spMk id="14" creationId="{71CFE446-0182-40C4-B49B-5CB89ED95E8F}"/>
          </ac:spMkLst>
        </pc:spChg>
        <pc:spChg chg="add mod">
          <ac:chgData name="Théo Fievet" userId="6a2077d14f5d0f0f" providerId="LiveId" clId="{1C414E62-18B3-48A6-8204-4BC38043ED53}" dt="2021-06-24T13:22:12.647" v="651" actId="20577"/>
          <ac:spMkLst>
            <pc:docMk/>
            <pc:sldMk cId="1352951973" sldId="278"/>
            <ac:spMk id="15" creationId="{01F570C4-8C83-4CF1-B198-DB6EE7A9CFA1}"/>
          </ac:spMkLst>
        </pc:spChg>
        <pc:spChg chg="add mod">
          <ac:chgData name="Théo Fievet" userId="6a2077d14f5d0f0f" providerId="LiveId" clId="{1C414E62-18B3-48A6-8204-4BC38043ED53}" dt="2021-06-24T13:22:24.023" v="664" actId="20577"/>
          <ac:spMkLst>
            <pc:docMk/>
            <pc:sldMk cId="1352951973" sldId="278"/>
            <ac:spMk id="16" creationId="{322414C1-958F-45FC-AC98-891160865CCA}"/>
          </ac:spMkLst>
        </pc:spChg>
        <pc:spChg chg="add del mod">
          <ac:chgData name="Théo Fievet" userId="6a2077d14f5d0f0f" providerId="LiveId" clId="{1C414E62-18B3-48A6-8204-4BC38043ED53}" dt="2021-06-24T13:23:38.821" v="689"/>
          <ac:spMkLst>
            <pc:docMk/>
            <pc:sldMk cId="1352951973" sldId="278"/>
            <ac:spMk id="17" creationId="{DC0A77D8-48F4-40F0-A0BF-581C383D98A7}"/>
          </ac:spMkLst>
        </pc:spChg>
        <pc:spChg chg="add mod">
          <ac:chgData name="Théo Fievet" userId="6a2077d14f5d0f0f" providerId="LiveId" clId="{1C414E62-18B3-48A6-8204-4BC38043ED53}" dt="2021-06-24T13:23:58.740" v="712" actId="14100"/>
          <ac:spMkLst>
            <pc:docMk/>
            <pc:sldMk cId="1352951973" sldId="278"/>
            <ac:spMk id="18" creationId="{944F9CCA-2C60-4DCF-AAB0-10D403A966B5}"/>
          </ac:spMkLst>
        </pc:spChg>
        <pc:grpChg chg="mod">
          <ac:chgData name="Théo Fievet" userId="6a2077d14f5d0f0f" providerId="LiveId" clId="{1C414E62-18B3-48A6-8204-4BC38043ED53}" dt="2021-06-24T13:23:10.346" v="681" actId="1076"/>
          <ac:grpSpMkLst>
            <pc:docMk/>
            <pc:sldMk cId="1352951973" sldId="278"/>
            <ac:grpSpMk id="5" creationId="{A8EE4A0A-38AD-4FB9-BBE0-678301290C5A}"/>
          </ac:grpSpMkLst>
        </pc:grpChg>
        <pc:graphicFrameChg chg="add del mod modGraphic">
          <ac:chgData name="Théo Fievet" userId="6a2077d14f5d0f0f" providerId="LiveId" clId="{1C414E62-18B3-48A6-8204-4BC38043ED53}" dt="2021-06-24T13:21:35.736" v="635" actId="18245"/>
          <ac:graphicFrameMkLst>
            <pc:docMk/>
            <pc:sldMk cId="1352951973" sldId="278"/>
            <ac:graphicFrameMk id="4" creationId="{F012EBC3-78DE-4E51-9676-4E7248F3263A}"/>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BF1BBB-0265-4B2E-B2A4-837564A9E07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A92CF9B-AD09-4B03-AF97-FF20AFB6A6F1}">
      <dgm:prSet custT="1"/>
      <dgm:spPr/>
      <dgm:t>
        <a:bodyPr/>
        <a:lstStyle/>
        <a:p>
          <a:endParaRPr lang="en-US" sz="6000" dirty="0"/>
        </a:p>
      </dgm:t>
    </dgm:pt>
    <dgm:pt modelId="{D62C202E-6234-4437-A5CA-3B6FB204884B}" type="parTrans" cxnId="{AF12AE88-1D1A-48B2-9A99-1D551DFC9E23}">
      <dgm:prSet/>
      <dgm:spPr/>
      <dgm:t>
        <a:bodyPr/>
        <a:lstStyle/>
        <a:p>
          <a:endParaRPr lang="en-US" sz="1600"/>
        </a:p>
      </dgm:t>
    </dgm:pt>
    <dgm:pt modelId="{6FA0BEEF-389E-460B-9788-61129E3732C6}" type="sibTrans" cxnId="{AF12AE88-1D1A-48B2-9A99-1D551DFC9E23}">
      <dgm:prSet/>
      <dgm:spPr/>
      <dgm:t>
        <a:bodyPr/>
        <a:lstStyle/>
        <a:p>
          <a:endParaRPr lang="en-US" sz="1600"/>
        </a:p>
      </dgm:t>
    </dgm:pt>
    <dgm:pt modelId="{31A5286C-40C5-4357-81BF-792F4874B47A}">
      <dgm:prSet custT="1"/>
      <dgm:spPr/>
      <dgm:t>
        <a:bodyPr anchor="ctr"/>
        <a:lstStyle/>
        <a:p>
          <a:r>
            <a:rPr lang="en-US" sz="2800" dirty="0"/>
            <a:t>Report from meetings with the EC</a:t>
          </a:r>
        </a:p>
      </dgm:t>
    </dgm:pt>
    <dgm:pt modelId="{EFEEE8D6-3693-4AA7-B8AF-5063992C85F5}" type="parTrans" cxnId="{4D69FEF1-2271-4F27-BE9B-D1C4EDF9B201}">
      <dgm:prSet/>
      <dgm:spPr/>
      <dgm:t>
        <a:bodyPr/>
        <a:lstStyle/>
        <a:p>
          <a:endParaRPr lang="en-US" sz="1600"/>
        </a:p>
      </dgm:t>
    </dgm:pt>
    <dgm:pt modelId="{E0887C36-163E-4DF3-8C80-AE264B187CAD}" type="sibTrans" cxnId="{4D69FEF1-2271-4F27-BE9B-D1C4EDF9B201}">
      <dgm:prSet/>
      <dgm:spPr/>
      <dgm:t>
        <a:bodyPr/>
        <a:lstStyle/>
        <a:p>
          <a:endParaRPr lang="en-US" sz="1600"/>
        </a:p>
      </dgm:t>
    </dgm:pt>
    <dgm:pt modelId="{EC1EFC1A-6952-4264-8D26-76C4412F3C40}">
      <dgm:prSet custT="1"/>
      <dgm:spPr/>
      <dgm:t>
        <a:bodyPr anchor="ctr"/>
        <a:lstStyle/>
        <a:p>
          <a:r>
            <a:rPr lang="en-US" sz="2800" dirty="0"/>
            <a:t>Policy examples and food for thoughts</a:t>
          </a:r>
        </a:p>
      </dgm:t>
    </dgm:pt>
    <dgm:pt modelId="{802CC361-295C-449B-A7E2-C2BCF9112E6E}" type="parTrans" cxnId="{51C6D62B-0709-411E-A10C-D133D5D044BC}">
      <dgm:prSet/>
      <dgm:spPr/>
      <dgm:t>
        <a:bodyPr/>
        <a:lstStyle/>
        <a:p>
          <a:endParaRPr lang="en-US" sz="1600"/>
        </a:p>
      </dgm:t>
    </dgm:pt>
    <dgm:pt modelId="{215400C0-CB93-4C14-90C3-D73A108A47C3}" type="sibTrans" cxnId="{51C6D62B-0709-411E-A10C-D133D5D044BC}">
      <dgm:prSet/>
      <dgm:spPr/>
      <dgm:t>
        <a:bodyPr/>
        <a:lstStyle/>
        <a:p>
          <a:endParaRPr lang="en-US" sz="1600"/>
        </a:p>
      </dgm:t>
    </dgm:pt>
    <dgm:pt modelId="{6340374B-4A82-4AC6-80EE-0220E58D4261}">
      <dgm:prSet custT="1"/>
      <dgm:spPr/>
      <dgm:t>
        <a:bodyPr anchor="ctr"/>
        <a:lstStyle/>
        <a:p>
          <a:r>
            <a:rPr lang="en-US" sz="2800" dirty="0"/>
            <a:t>Fine-tuning our proposal: which measures for which fleets?</a:t>
          </a:r>
        </a:p>
      </dgm:t>
    </dgm:pt>
    <dgm:pt modelId="{1BE8CB4B-93E9-4C42-8B70-D4058508CB83}" type="parTrans" cxnId="{A299CCB1-25DD-4D96-8FFB-0596723EEEB0}">
      <dgm:prSet/>
      <dgm:spPr/>
      <dgm:t>
        <a:bodyPr/>
        <a:lstStyle/>
        <a:p>
          <a:endParaRPr lang="en-US" sz="1600"/>
        </a:p>
      </dgm:t>
    </dgm:pt>
    <dgm:pt modelId="{906F0AEB-8037-47F3-A91F-8A84C0667AD2}" type="sibTrans" cxnId="{A299CCB1-25DD-4D96-8FFB-0596723EEEB0}">
      <dgm:prSet/>
      <dgm:spPr/>
      <dgm:t>
        <a:bodyPr/>
        <a:lstStyle/>
        <a:p>
          <a:endParaRPr lang="en-US" sz="1600"/>
        </a:p>
      </dgm:t>
    </dgm:pt>
    <dgm:pt modelId="{B5B40E30-EC56-4FE0-9022-C1CD1C01D307}">
      <dgm:prSet custT="1"/>
      <dgm:spPr/>
      <dgm:t>
        <a:bodyPr anchor="ctr"/>
        <a:lstStyle/>
        <a:p>
          <a:r>
            <a:rPr lang="en-US" sz="2800" dirty="0"/>
            <a:t>New WG Chair</a:t>
          </a:r>
        </a:p>
      </dgm:t>
    </dgm:pt>
    <dgm:pt modelId="{450D4368-C198-48D2-81BA-35E264740E56}" type="parTrans" cxnId="{656705D8-EB34-4B34-9998-B94DF51B258D}">
      <dgm:prSet/>
      <dgm:spPr/>
      <dgm:t>
        <a:bodyPr/>
        <a:lstStyle/>
        <a:p>
          <a:endParaRPr lang="en-US" sz="1600"/>
        </a:p>
      </dgm:t>
    </dgm:pt>
    <dgm:pt modelId="{AC82C105-1C08-4643-B55C-F347732B9919}" type="sibTrans" cxnId="{656705D8-EB34-4B34-9998-B94DF51B258D}">
      <dgm:prSet/>
      <dgm:spPr/>
      <dgm:t>
        <a:bodyPr/>
        <a:lstStyle/>
        <a:p>
          <a:endParaRPr lang="en-US" sz="1600"/>
        </a:p>
      </dgm:t>
    </dgm:pt>
    <dgm:pt modelId="{62E15A74-014B-488B-8A3F-09FFC02452AC}" type="pres">
      <dgm:prSet presAssocID="{AFBF1BBB-0265-4B2E-B2A4-837564A9E07E}" presName="vert0" presStyleCnt="0">
        <dgm:presLayoutVars>
          <dgm:dir/>
          <dgm:animOne val="branch"/>
          <dgm:animLvl val="lvl"/>
        </dgm:presLayoutVars>
      </dgm:prSet>
      <dgm:spPr/>
    </dgm:pt>
    <dgm:pt modelId="{DB349A63-FF54-4794-8B73-290AD8B7F6C0}" type="pres">
      <dgm:prSet presAssocID="{BA92CF9B-AD09-4B03-AF97-FF20AFB6A6F1}" presName="thickLine" presStyleLbl="alignNode1" presStyleIdx="0" presStyleCnt="1"/>
      <dgm:spPr/>
    </dgm:pt>
    <dgm:pt modelId="{40F886AF-A064-4A1F-8FF2-AC11545CCCC9}" type="pres">
      <dgm:prSet presAssocID="{BA92CF9B-AD09-4B03-AF97-FF20AFB6A6F1}" presName="horz1" presStyleCnt="0"/>
      <dgm:spPr/>
    </dgm:pt>
    <dgm:pt modelId="{26C581C6-5294-4EFD-BFFA-072E5F4677A0}" type="pres">
      <dgm:prSet presAssocID="{BA92CF9B-AD09-4B03-AF97-FF20AFB6A6F1}" presName="tx1" presStyleLbl="revTx" presStyleIdx="0" presStyleCnt="5"/>
      <dgm:spPr/>
    </dgm:pt>
    <dgm:pt modelId="{B90373DF-E900-419E-8ABB-B130E7E2ADFF}" type="pres">
      <dgm:prSet presAssocID="{BA92CF9B-AD09-4B03-AF97-FF20AFB6A6F1}" presName="vert1" presStyleCnt="0"/>
      <dgm:spPr/>
    </dgm:pt>
    <dgm:pt modelId="{D48A150D-188A-4EA5-98DB-8CB346CE87E6}" type="pres">
      <dgm:prSet presAssocID="{31A5286C-40C5-4357-81BF-792F4874B47A}" presName="vertSpace2a" presStyleCnt="0"/>
      <dgm:spPr/>
    </dgm:pt>
    <dgm:pt modelId="{6F0189A5-37DD-41CD-875A-7957652DABA6}" type="pres">
      <dgm:prSet presAssocID="{31A5286C-40C5-4357-81BF-792F4874B47A}" presName="horz2" presStyleCnt="0"/>
      <dgm:spPr/>
    </dgm:pt>
    <dgm:pt modelId="{46A7F4DC-E266-4A73-8CCD-9644782E4976}" type="pres">
      <dgm:prSet presAssocID="{31A5286C-40C5-4357-81BF-792F4874B47A}" presName="horzSpace2" presStyleCnt="0"/>
      <dgm:spPr/>
    </dgm:pt>
    <dgm:pt modelId="{411CB479-B67A-4AF8-9F45-5852EA250207}" type="pres">
      <dgm:prSet presAssocID="{31A5286C-40C5-4357-81BF-792F4874B47A}" presName="tx2" presStyleLbl="revTx" presStyleIdx="1" presStyleCnt="5"/>
      <dgm:spPr/>
    </dgm:pt>
    <dgm:pt modelId="{801EBA7C-1800-4A3C-A706-52AE90208F8C}" type="pres">
      <dgm:prSet presAssocID="{31A5286C-40C5-4357-81BF-792F4874B47A}" presName="vert2" presStyleCnt="0"/>
      <dgm:spPr/>
    </dgm:pt>
    <dgm:pt modelId="{FB87CB79-73C7-4D2B-9D07-0B038362273B}" type="pres">
      <dgm:prSet presAssocID="{31A5286C-40C5-4357-81BF-792F4874B47A}" presName="thinLine2b" presStyleLbl="callout" presStyleIdx="0" presStyleCnt="4"/>
      <dgm:spPr/>
    </dgm:pt>
    <dgm:pt modelId="{E57C621A-9300-473B-80BA-A374DEFB4BB0}" type="pres">
      <dgm:prSet presAssocID="{31A5286C-40C5-4357-81BF-792F4874B47A}" presName="vertSpace2b" presStyleCnt="0"/>
      <dgm:spPr/>
    </dgm:pt>
    <dgm:pt modelId="{2C73B7B2-44A6-4EDA-935D-ADD61FA9A763}" type="pres">
      <dgm:prSet presAssocID="{EC1EFC1A-6952-4264-8D26-76C4412F3C40}" presName="horz2" presStyleCnt="0"/>
      <dgm:spPr/>
    </dgm:pt>
    <dgm:pt modelId="{0046E5D9-665F-4C09-9A84-E99E208FF48D}" type="pres">
      <dgm:prSet presAssocID="{EC1EFC1A-6952-4264-8D26-76C4412F3C40}" presName="horzSpace2" presStyleCnt="0"/>
      <dgm:spPr/>
    </dgm:pt>
    <dgm:pt modelId="{433F2FE8-4440-4AEC-B3D6-D296A0B675CE}" type="pres">
      <dgm:prSet presAssocID="{EC1EFC1A-6952-4264-8D26-76C4412F3C40}" presName="tx2" presStyleLbl="revTx" presStyleIdx="2" presStyleCnt="5"/>
      <dgm:spPr/>
    </dgm:pt>
    <dgm:pt modelId="{5CD60779-0BB2-4C61-9066-87BC680C53BF}" type="pres">
      <dgm:prSet presAssocID="{EC1EFC1A-6952-4264-8D26-76C4412F3C40}" presName="vert2" presStyleCnt="0"/>
      <dgm:spPr/>
    </dgm:pt>
    <dgm:pt modelId="{B6019D8F-9EB3-4BA0-8E5F-F57971CB98A5}" type="pres">
      <dgm:prSet presAssocID="{EC1EFC1A-6952-4264-8D26-76C4412F3C40}" presName="thinLine2b" presStyleLbl="callout" presStyleIdx="1" presStyleCnt="4"/>
      <dgm:spPr/>
    </dgm:pt>
    <dgm:pt modelId="{EADA8050-78CF-4597-BBB6-77C0921B31B1}" type="pres">
      <dgm:prSet presAssocID="{EC1EFC1A-6952-4264-8D26-76C4412F3C40}" presName="vertSpace2b" presStyleCnt="0"/>
      <dgm:spPr/>
    </dgm:pt>
    <dgm:pt modelId="{84000026-662A-49F7-878F-306BB90C27C7}" type="pres">
      <dgm:prSet presAssocID="{6340374B-4A82-4AC6-80EE-0220E58D4261}" presName="horz2" presStyleCnt="0"/>
      <dgm:spPr/>
    </dgm:pt>
    <dgm:pt modelId="{B76C5B25-A8F9-4794-B9EB-E237C9D74CB3}" type="pres">
      <dgm:prSet presAssocID="{6340374B-4A82-4AC6-80EE-0220E58D4261}" presName="horzSpace2" presStyleCnt="0"/>
      <dgm:spPr/>
    </dgm:pt>
    <dgm:pt modelId="{50C54D16-19C1-488D-A392-2DA09D2FB385}" type="pres">
      <dgm:prSet presAssocID="{6340374B-4A82-4AC6-80EE-0220E58D4261}" presName="tx2" presStyleLbl="revTx" presStyleIdx="3" presStyleCnt="5"/>
      <dgm:spPr/>
    </dgm:pt>
    <dgm:pt modelId="{5D3EDA83-6E2E-443A-A12A-EFD851E6480D}" type="pres">
      <dgm:prSet presAssocID="{6340374B-4A82-4AC6-80EE-0220E58D4261}" presName="vert2" presStyleCnt="0"/>
      <dgm:spPr/>
    </dgm:pt>
    <dgm:pt modelId="{BF8288F8-AF00-45B3-8289-E5FAD3FBF31E}" type="pres">
      <dgm:prSet presAssocID="{6340374B-4A82-4AC6-80EE-0220E58D4261}" presName="thinLine2b" presStyleLbl="callout" presStyleIdx="2" presStyleCnt="4"/>
      <dgm:spPr/>
    </dgm:pt>
    <dgm:pt modelId="{0EB57464-32F6-42AC-90DB-D2E2EF42234F}" type="pres">
      <dgm:prSet presAssocID="{6340374B-4A82-4AC6-80EE-0220E58D4261}" presName="vertSpace2b" presStyleCnt="0"/>
      <dgm:spPr/>
    </dgm:pt>
    <dgm:pt modelId="{784DC10B-2718-4B12-893E-84AE37D46C38}" type="pres">
      <dgm:prSet presAssocID="{B5B40E30-EC56-4FE0-9022-C1CD1C01D307}" presName="horz2" presStyleCnt="0"/>
      <dgm:spPr/>
    </dgm:pt>
    <dgm:pt modelId="{251200EC-3A63-4FF5-9D74-0DE507A300EF}" type="pres">
      <dgm:prSet presAssocID="{B5B40E30-EC56-4FE0-9022-C1CD1C01D307}" presName="horzSpace2" presStyleCnt="0"/>
      <dgm:spPr/>
    </dgm:pt>
    <dgm:pt modelId="{66406776-1BDA-4A3E-B9FC-DEA2B3F04EC7}" type="pres">
      <dgm:prSet presAssocID="{B5B40E30-EC56-4FE0-9022-C1CD1C01D307}" presName="tx2" presStyleLbl="revTx" presStyleIdx="4" presStyleCnt="5"/>
      <dgm:spPr/>
    </dgm:pt>
    <dgm:pt modelId="{20F5CD29-39C8-4025-805D-0E1C1B90AF3C}" type="pres">
      <dgm:prSet presAssocID="{B5B40E30-EC56-4FE0-9022-C1CD1C01D307}" presName="vert2" presStyleCnt="0"/>
      <dgm:spPr/>
    </dgm:pt>
    <dgm:pt modelId="{7E20084E-A9BD-4962-90CE-1048A9DC78BE}" type="pres">
      <dgm:prSet presAssocID="{B5B40E30-EC56-4FE0-9022-C1CD1C01D307}" presName="thinLine2b" presStyleLbl="callout" presStyleIdx="3" presStyleCnt="4"/>
      <dgm:spPr/>
    </dgm:pt>
    <dgm:pt modelId="{91B35B6E-E80B-4A41-9288-46B1F689D884}" type="pres">
      <dgm:prSet presAssocID="{B5B40E30-EC56-4FE0-9022-C1CD1C01D307}" presName="vertSpace2b" presStyleCnt="0"/>
      <dgm:spPr/>
    </dgm:pt>
  </dgm:ptLst>
  <dgm:cxnLst>
    <dgm:cxn modelId="{DA86321F-A07B-45F1-B590-965BB594FC5F}" type="presOf" srcId="{6340374B-4A82-4AC6-80EE-0220E58D4261}" destId="{50C54D16-19C1-488D-A392-2DA09D2FB385}" srcOrd="0" destOrd="0" presId="urn:microsoft.com/office/officeart/2008/layout/LinedList"/>
    <dgm:cxn modelId="{51C6D62B-0709-411E-A10C-D133D5D044BC}" srcId="{BA92CF9B-AD09-4B03-AF97-FF20AFB6A6F1}" destId="{EC1EFC1A-6952-4264-8D26-76C4412F3C40}" srcOrd="1" destOrd="0" parTransId="{802CC361-295C-449B-A7E2-C2BCF9112E6E}" sibTransId="{215400C0-CB93-4C14-90C3-D73A108A47C3}"/>
    <dgm:cxn modelId="{CF2C6C64-49FD-4F12-A2B8-3003FEBF828D}" type="presOf" srcId="{B5B40E30-EC56-4FE0-9022-C1CD1C01D307}" destId="{66406776-1BDA-4A3E-B9FC-DEA2B3F04EC7}" srcOrd="0" destOrd="0" presId="urn:microsoft.com/office/officeart/2008/layout/LinedList"/>
    <dgm:cxn modelId="{3C17496E-DA3F-4081-8401-1BFA9C021371}" type="presOf" srcId="{EC1EFC1A-6952-4264-8D26-76C4412F3C40}" destId="{433F2FE8-4440-4AEC-B3D6-D296A0B675CE}" srcOrd="0" destOrd="0" presId="urn:microsoft.com/office/officeart/2008/layout/LinedList"/>
    <dgm:cxn modelId="{AF12AE88-1D1A-48B2-9A99-1D551DFC9E23}" srcId="{AFBF1BBB-0265-4B2E-B2A4-837564A9E07E}" destId="{BA92CF9B-AD09-4B03-AF97-FF20AFB6A6F1}" srcOrd="0" destOrd="0" parTransId="{D62C202E-6234-4437-A5CA-3B6FB204884B}" sibTransId="{6FA0BEEF-389E-460B-9788-61129E3732C6}"/>
    <dgm:cxn modelId="{A299CCB1-25DD-4D96-8FFB-0596723EEEB0}" srcId="{BA92CF9B-AD09-4B03-AF97-FF20AFB6A6F1}" destId="{6340374B-4A82-4AC6-80EE-0220E58D4261}" srcOrd="2" destOrd="0" parTransId="{1BE8CB4B-93E9-4C42-8B70-D4058508CB83}" sibTransId="{906F0AEB-8037-47F3-A91F-8A84C0667AD2}"/>
    <dgm:cxn modelId="{A8026BCB-BABF-451C-9775-2B6BF2BDA538}" type="presOf" srcId="{31A5286C-40C5-4357-81BF-792F4874B47A}" destId="{411CB479-B67A-4AF8-9F45-5852EA250207}" srcOrd="0" destOrd="0" presId="urn:microsoft.com/office/officeart/2008/layout/LinedList"/>
    <dgm:cxn modelId="{BB6155D1-6F6E-47B7-BA0B-51B1EDC98D9E}" type="presOf" srcId="{AFBF1BBB-0265-4B2E-B2A4-837564A9E07E}" destId="{62E15A74-014B-488B-8A3F-09FFC02452AC}" srcOrd="0" destOrd="0" presId="urn:microsoft.com/office/officeart/2008/layout/LinedList"/>
    <dgm:cxn modelId="{656705D8-EB34-4B34-9998-B94DF51B258D}" srcId="{BA92CF9B-AD09-4B03-AF97-FF20AFB6A6F1}" destId="{B5B40E30-EC56-4FE0-9022-C1CD1C01D307}" srcOrd="3" destOrd="0" parTransId="{450D4368-C198-48D2-81BA-35E264740E56}" sibTransId="{AC82C105-1C08-4643-B55C-F347732B9919}"/>
    <dgm:cxn modelId="{91D932E8-9393-41F6-9305-E1B09180F211}" type="presOf" srcId="{BA92CF9B-AD09-4B03-AF97-FF20AFB6A6F1}" destId="{26C581C6-5294-4EFD-BFFA-072E5F4677A0}" srcOrd="0" destOrd="0" presId="urn:microsoft.com/office/officeart/2008/layout/LinedList"/>
    <dgm:cxn modelId="{4D69FEF1-2271-4F27-BE9B-D1C4EDF9B201}" srcId="{BA92CF9B-AD09-4B03-AF97-FF20AFB6A6F1}" destId="{31A5286C-40C5-4357-81BF-792F4874B47A}" srcOrd="0" destOrd="0" parTransId="{EFEEE8D6-3693-4AA7-B8AF-5063992C85F5}" sibTransId="{E0887C36-163E-4DF3-8C80-AE264B187CAD}"/>
    <dgm:cxn modelId="{376C9614-EFB6-43C3-A121-595E07F62C8F}" type="presParOf" srcId="{62E15A74-014B-488B-8A3F-09FFC02452AC}" destId="{DB349A63-FF54-4794-8B73-290AD8B7F6C0}" srcOrd="0" destOrd="0" presId="urn:microsoft.com/office/officeart/2008/layout/LinedList"/>
    <dgm:cxn modelId="{157D3505-4BB8-49BE-82B9-A5CBCACC724C}" type="presParOf" srcId="{62E15A74-014B-488B-8A3F-09FFC02452AC}" destId="{40F886AF-A064-4A1F-8FF2-AC11545CCCC9}" srcOrd="1" destOrd="0" presId="urn:microsoft.com/office/officeart/2008/layout/LinedList"/>
    <dgm:cxn modelId="{662AF2DC-D94E-4605-9149-E150C8BD56CC}" type="presParOf" srcId="{40F886AF-A064-4A1F-8FF2-AC11545CCCC9}" destId="{26C581C6-5294-4EFD-BFFA-072E5F4677A0}" srcOrd="0" destOrd="0" presId="urn:microsoft.com/office/officeart/2008/layout/LinedList"/>
    <dgm:cxn modelId="{BA1CBA4A-42BA-4A71-A765-F9AE35886505}" type="presParOf" srcId="{40F886AF-A064-4A1F-8FF2-AC11545CCCC9}" destId="{B90373DF-E900-419E-8ABB-B130E7E2ADFF}" srcOrd="1" destOrd="0" presId="urn:microsoft.com/office/officeart/2008/layout/LinedList"/>
    <dgm:cxn modelId="{22797A6B-22DE-461B-B027-7E2A5229E583}" type="presParOf" srcId="{B90373DF-E900-419E-8ABB-B130E7E2ADFF}" destId="{D48A150D-188A-4EA5-98DB-8CB346CE87E6}" srcOrd="0" destOrd="0" presId="urn:microsoft.com/office/officeart/2008/layout/LinedList"/>
    <dgm:cxn modelId="{4498A663-53A1-4C7D-B876-C337F33A22CE}" type="presParOf" srcId="{B90373DF-E900-419E-8ABB-B130E7E2ADFF}" destId="{6F0189A5-37DD-41CD-875A-7957652DABA6}" srcOrd="1" destOrd="0" presId="urn:microsoft.com/office/officeart/2008/layout/LinedList"/>
    <dgm:cxn modelId="{69C753C2-F42B-4E6A-B164-C04A030ACE34}" type="presParOf" srcId="{6F0189A5-37DD-41CD-875A-7957652DABA6}" destId="{46A7F4DC-E266-4A73-8CCD-9644782E4976}" srcOrd="0" destOrd="0" presId="urn:microsoft.com/office/officeart/2008/layout/LinedList"/>
    <dgm:cxn modelId="{A3A08B5E-F38F-4D73-98C6-88EDAA6C3D0C}" type="presParOf" srcId="{6F0189A5-37DD-41CD-875A-7957652DABA6}" destId="{411CB479-B67A-4AF8-9F45-5852EA250207}" srcOrd="1" destOrd="0" presId="urn:microsoft.com/office/officeart/2008/layout/LinedList"/>
    <dgm:cxn modelId="{B859742E-B59C-44B1-8D6A-D79FF2144F67}" type="presParOf" srcId="{6F0189A5-37DD-41CD-875A-7957652DABA6}" destId="{801EBA7C-1800-4A3C-A706-52AE90208F8C}" srcOrd="2" destOrd="0" presId="urn:microsoft.com/office/officeart/2008/layout/LinedList"/>
    <dgm:cxn modelId="{BE27B974-7864-41B7-94F2-CF637D3B905A}" type="presParOf" srcId="{B90373DF-E900-419E-8ABB-B130E7E2ADFF}" destId="{FB87CB79-73C7-4D2B-9D07-0B038362273B}" srcOrd="2" destOrd="0" presId="urn:microsoft.com/office/officeart/2008/layout/LinedList"/>
    <dgm:cxn modelId="{4450DA00-6117-47C8-9C56-8E20856409AF}" type="presParOf" srcId="{B90373DF-E900-419E-8ABB-B130E7E2ADFF}" destId="{E57C621A-9300-473B-80BA-A374DEFB4BB0}" srcOrd="3" destOrd="0" presId="urn:microsoft.com/office/officeart/2008/layout/LinedList"/>
    <dgm:cxn modelId="{64B292B5-DEDC-4432-B6A2-1D8D3CE38BD1}" type="presParOf" srcId="{B90373DF-E900-419E-8ABB-B130E7E2ADFF}" destId="{2C73B7B2-44A6-4EDA-935D-ADD61FA9A763}" srcOrd="4" destOrd="0" presId="urn:microsoft.com/office/officeart/2008/layout/LinedList"/>
    <dgm:cxn modelId="{E8401918-6989-45BE-8FAD-FD2A4B513B25}" type="presParOf" srcId="{2C73B7B2-44A6-4EDA-935D-ADD61FA9A763}" destId="{0046E5D9-665F-4C09-9A84-E99E208FF48D}" srcOrd="0" destOrd="0" presId="urn:microsoft.com/office/officeart/2008/layout/LinedList"/>
    <dgm:cxn modelId="{9E70E6CD-BE38-43F7-88FB-4426F51F486E}" type="presParOf" srcId="{2C73B7B2-44A6-4EDA-935D-ADD61FA9A763}" destId="{433F2FE8-4440-4AEC-B3D6-D296A0B675CE}" srcOrd="1" destOrd="0" presId="urn:microsoft.com/office/officeart/2008/layout/LinedList"/>
    <dgm:cxn modelId="{D50C3B12-EFB4-49CC-8914-398743042CC1}" type="presParOf" srcId="{2C73B7B2-44A6-4EDA-935D-ADD61FA9A763}" destId="{5CD60779-0BB2-4C61-9066-87BC680C53BF}" srcOrd="2" destOrd="0" presId="urn:microsoft.com/office/officeart/2008/layout/LinedList"/>
    <dgm:cxn modelId="{8A0396B9-1735-4730-9941-59DD66749354}" type="presParOf" srcId="{B90373DF-E900-419E-8ABB-B130E7E2ADFF}" destId="{B6019D8F-9EB3-4BA0-8E5F-F57971CB98A5}" srcOrd="5" destOrd="0" presId="urn:microsoft.com/office/officeart/2008/layout/LinedList"/>
    <dgm:cxn modelId="{A940695E-3FB9-4EE7-89A0-A6B6F6DF5B0B}" type="presParOf" srcId="{B90373DF-E900-419E-8ABB-B130E7E2ADFF}" destId="{EADA8050-78CF-4597-BBB6-77C0921B31B1}" srcOrd="6" destOrd="0" presId="urn:microsoft.com/office/officeart/2008/layout/LinedList"/>
    <dgm:cxn modelId="{674B79D5-0431-49BC-AA3D-57AE8B3AEBF1}" type="presParOf" srcId="{B90373DF-E900-419E-8ABB-B130E7E2ADFF}" destId="{84000026-662A-49F7-878F-306BB90C27C7}" srcOrd="7" destOrd="0" presId="urn:microsoft.com/office/officeart/2008/layout/LinedList"/>
    <dgm:cxn modelId="{677808A5-E05E-4218-83AF-810DBDCEA992}" type="presParOf" srcId="{84000026-662A-49F7-878F-306BB90C27C7}" destId="{B76C5B25-A8F9-4794-B9EB-E237C9D74CB3}" srcOrd="0" destOrd="0" presId="urn:microsoft.com/office/officeart/2008/layout/LinedList"/>
    <dgm:cxn modelId="{C2C21718-1F31-4505-BA0D-A32F430F0A0B}" type="presParOf" srcId="{84000026-662A-49F7-878F-306BB90C27C7}" destId="{50C54D16-19C1-488D-A392-2DA09D2FB385}" srcOrd="1" destOrd="0" presId="urn:microsoft.com/office/officeart/2008/layout/LinedList"/>
    <dgm:cxn modelId="{F3764084-ED8D-4D5B-A818-3AB4C204FBE4}" type="presParOf" srcId="{84000026-662A-49F7-878F-306BB90C27C7}" destId="{5D3EDA83-6E2E-443A-A12A-EFD851E6480D}" srcOrd="2" destOrd="0" presId="urn:microsoft.com/office/officeart/2008/layout/LinedList"/>
    <dgm:cxn modelId="{8A39E0DC-E026-404C-9829-9322DDCCD908}" type="presParOf" srcId="{B90373DF-E900-419E-8ABB-B130E7E2ADFF}" destId="{BF8288F8-AF00-45B3-8289-E5FAD3FBF31E}" srcOrd="8" destOrd="0" presId="urn:microsoft.com/office/officeart/2008/layout/LinedList"/>
    <dgm:cxn modelId="{C2E15914-55C6-41EB-8104-5375A564255D}" type="presParOf" srcId="{B90373DF-E900-419E-8ABB-B130E7E2ADFF}" destId="{0EB57464-32F6-42AC-90DB-D2E2EF42234F}" srcOrd="9" destOrd="0" presId="urn:microsoft.com/office/officeart/2008/layout/LinedList"/>
    <dgm:cxn modelId="{71F69BE7-0EEC-4938-9CDD-B3BD431460C3}" type="presParOf" srcId="{B90373DF-E900-419E-8ABB-B130E7E2ADFF}" destId="{784DC10B-2718-4B12-893E-84AE37D46C38}" srcOrd="10" destOrd="0" presId="urn:microsoft.com/office/officeart/2008/layout/LinedList"/>
    <dgm:cxn modelId="{8E94C08D-D6AF-47F8-B46C-1F0AC4DB1FB4}" type="presParOf" srcId="{784DC10B-2718-4B12-893E-84AE37D46C38}" destId="{251200EC-3A63-4FF5-9D74-0DE507A300EF}" srcOrd="0" destOrd="0" presId="urn:microsoft.com/office/officeart/2008/layout/LinedList"/>
    <dgm:cxn modelId="{BEFA3470-603F-4C00-8883-FB1B5E0F125E}" type="presParOf" srcId="{784DC10B-2718-4B12-893E-84AE37D46C38}" destId="{66406776-1BDA-4A3E-B9FC-DEA2B3F04EC7}" srcOrd="1" destOrd="0" presId="urn:microsoft.com/office/officeart/2008/layout/LinedList"/>
    <dgm:cxn modelId="{7648F175-71A7-4185-BCF5-11BD06B0318F}" type="presParOf" srcId="{784DC10B-2718-4B12-893E-84AE37D46C38}" destId="{20F5CD29-39C8-4025-805D-0E1C1B90AF3C}" srcOrd="2" destOrd="0" presId="urn:microsoft.com/office/officeart/2008/layout/LinedList"/>
    <dgm:cxn modelId="{2D316437-9F7A-445A-AF9C-46171E84BF4D}" type="presParOf" srcId="{B90373DF-E900-419E-8ABB-B130E7E2ADFF}" destId="{7E20084E-A9BD-4962-90CE-1048A9DC78BE}" srcOrd="11" destOrd="0" presId="urn:microsoft.com/office/officeart/2008/layout/LinedList"/>
    <dgm:cxn modelId="{2A5D38BB-C186-4B59-99BA-AFBB45DFEEA2}" type="presParOf" srcId="{B90373DF-E900-419E-8ABB-B130E7E2ADFF}" destId="{91B35B6E-E80B-4A41-9288-46B1F689D884}"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49A63-FF54-4794-8B73-290AD8B7F6C0}">
      <dsp:nvSpPr>
        <dsp:cNvPr id="0" name=""/>
        <dsp:cNvSpPr/>
      </dsp:nvSpPr>
      <dsp:spPr>
        <a:xfrm>
          <a:off x="0" y="0"/>
          <a:ext cx="69913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C581C6-5294-4EFD-BFFA-072E5F4677A0}">
      <dsp:nvSpPr>
        <dsp:cNvPr id="0" name=""/>
        <dsp:cNvSpPr/>
      </dsp:nvSpPr>
      <dsp:spPr>
        <a:xfrm>
          <a:off x="0" y="0"/>
          <a:ext cx="1398270" cy="4967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0" tIns="228600" rIns="228600" bIns="228600" numCol="1" spcCol="1270" anchor="t" anchorCtr="0">
          <a:noAutofit/>
        </a:bodyPr>
        <a:lstStyle/>
        <a:p>
          <a:pPr marL="0" lvl="0" indent="0" algn="l" defTabSz="2667000">
            <a:lnSpc>
              <a:spcPct val="90000"/>
            </a:lnSpc>
            <a:spcBef>
              <a:spcPct val="0"/>
            </a:spcBef>
            <a:spcAft>
              <a:spcPct val="35000"/>
            </a:spcAft>
            <a:buNone/>
          </a:pPr>
          <a:endParaRPr lang="en-US" sz="6000" kern="1200" dirty="0"/>
        </a:p>
      </dsp:txBody>
      <dsp:txXfrm>
        <a:off x="0" y="0"/>
        <a:ext cx="1398270" cy="4967287"/>
      </dsp:txXfrm>
    </dsp:sp>
    <dsp:sp modelId="{411CB479-B67A-4AF8-9F45-5852EA250207}">
      <dsp:nvSpPr>
        <dsp:cNvPr id="0" name=""/>
        <dsp:cNvSpPr/>
      </dsp:nvSpPr>
      <dsp:spPr>
        <a:xfrm>
          <a:off x="1503140" y="58392"/>
          <a:ext cx="5488209" cy="1167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Report from meetings with the EC</a:t>
          </a:r>
        </a:p>
      </dsp:txBody>
      <dsp:txXfrm>
        <a:off x="1503140" y="58392"/>
        <a:ext cx="5488209" cy="1167846"/>
      </dsp:txXfrm>
    </dsp:sp>
    <dsp:sp modelId="{FB87CB79-73C7-4D2B-9D07-0B038362273B}">
      <dsp:nvSpPr>
        <dsp:cNvPr id="0" name=""/>
        <dsp:cNvSpPr/>
      </dsp:nvSpPr>
      <dsp:spPr>
        <a:xfrm>
          <a:off x="1398270" y="1226238"/>
          <a:ext cx="55930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3F2FE8-4440-4AEC-B3D6-D296A0B675CE}">
      <dsp:nvSpPr>
        <dsp:cNvPr id="0" name=""/>
        <dsp:cNvSpPr/>
      </dsp:nvSpPr>
      <dsp:spPr>
        <a:xfrm>
          <a:off x="1503140" y="1284630"/>
          <a:ext cx="5488209" cy="1167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Policy examples and food for thoughts</a:t>
          </a:r>
        </a:p>
      </dsp:txBody>
      <dsp:txXfrm>
        <a:off x="1503140" y="1284630"/>
        <a:ext cx="5488209" cy="1167846"/>
      </dsp:txXfrm>
    </dsp:sp>
    <dsp:sp modelId="{B6019D8F-9EB3-4BA0-8E5F-F57971CB98A5}">
      <dsp:nvSpPr>
        <dsp:cNvPr id="0" name=""/>
        <dsp:cNvSpPr/>
      </dsp:nvSpPr>
      <dsp:spPr>
        <a:xfrm>
          <a:off x="1398270" y="2452476"/>
          <a:ext cx="55930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C54D16-19C1-488D-A392-2DA09D2FB385}">
      <dsp:nvSpPr>
        <dsp:cNvPr id="0" name=""/>
        <dsp:cNvSpPr/>
      </dsp:nvSpPr>
      <dsp:spPr>
        <a:xfrm>
          <a:off x="1503140" y="2510868"/>
          <a:ext cx="5488209" cy="1167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Fine-tuning our proposal: which measures for which fleets?</a:t>
          </a:r>
        </a:p>
      </dsp:txBody>
      <dsp:txXfrm>
        <a:off x="1503140" y="2510868"/>
        <a:ext cx="5488209" cy="1167846"/>
      </dsp:txXfrm>
    </dsp:sp>
    <dsp:sp modelId="{BF8288F8-AF00-45B3-8289-E5FAD3FBF31E}">
      <dsp:nvSpPr>
        <dsp:cNvPr id="0" name=""/>
        <dsp:cNvSpPr/>
      </dsp:nvSpPr>
      <dsp:spPr>
        <a:xfrm>
          <a:off x="1398270" y="3678715"/>
          <a:ext cx="55930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406776-1BDA-4A3E-B9FC-DEA2B3F04EC7}">
      <dsp:nvSpPr>
        <dsp:cNvPr id="0" name=""/>
        <dsp:cNvSpPr/>
      </dsp:nvSpPr>
      <dsp:spPr>
        <a:xfrm>
          <a:off x="1503140" y="3737107"/>
          <a:ext cx="5488209" cy="1167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New WG Chair</a:t>
          </a:r>
        </a:p>
      </dsp:txBody>
      <dsp:txXfrm>
        <a:off x="1503140" y="3737107"/>
        <a:ext cx="5488209" cy="1167846"/>
      </dsp:txXfrm>
    </dsp:sp>
    <dsp:sp modelId="{7E20084E-A9BD-4962-90CE-1048A9DC78BE}">
      <dsp:nvSpPr>
        <dsp:cNvPr id="0" name=""/>
        <dsp:cNvSpPr/>
      </dsp:nvSpPr>
      <dsp:spPr>
        <a:xfrm>
          <a:off x="1398270" y="4904953"/>
          <a:ext cx="55930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00365-F8BF-411E-9A94-EB25B722601B}" type="datetimeFigureOut">
              <a:rPr lang="en-US" smtClean="0"/>
              <a:t>6/24/2021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5F5BAD-F9E9-41D0-BA85-6522E3637CA7}" type="slidenum">
              <a:rPr lang="en-US" smtClean="0"/>
              <a:t>‹#›</a:t>
            </a:fld>
            <a:endParaRPr lang="en-US"/>
          </a:p>
        </p:txBody>
      </p:sp>
    </p:spTree>
    <p:extLst>
      <p:ext uri="{BB962C8B-B14F-4D97-AF65-F5344CB8AC3E}">
        <p14:creationId xmlns:p14="http://schemas.microsoft.com/office/powerpoint/2010/main" val="1269168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934906-0E63-4AB8-94D7-6C4B74FA8717}" type="slidenum">
              <a:rPr lang="en-US" smtClean="0"/>
              <a:t>6</a:t>
            </a:fld>
            <a:endParaRPr lang="en-US"/>
          </a:p>
        </p:txBody>
      </p:sp>
    </p:spTree>
    <p:extLst>
      <p:ext uri="{BB962C8B-B14F-4D97-AF65-F5344CB8AC3E}">
        <p14:creationId xmlns:p14="http://schemas.microsoft.com/office/powerpoint/2010/main" val="2921347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9" name="Espace réservé d’image 8">
            <a:extLst>
              <a:ext uri="{FF2B5EF4-FFF2-40B4-BE49-F238E27FC236}">
                <a16:creationId xmlns:a16="http://schemas.microsoft.com/office/drawing/2014/main" id="{2D02598E-521E-41CD-B068-134834CFF4FF}"/>
              </a:ext>
            </a:extLst>
          </p:cNvPr>
          <p:cNvSpPr>
            <a:spLocks noGrp="1"/>
          </p:cNvSpPr>
          <p:nvPr>
            <p:ph type="pic" sz="quarter" idx="10" hasCustomPrompt="1"/>
          </p:nvPr>
        </p:nvSpPr>
        <p:spPr>
          <a:xfrm>
            <a:off x="0" y="1"/>
            <a:ext cx="12192000" cy="4448175"/>
          </a:xfrm>
          <a:solidFill>
            <a:schemeClr val="bg1">
              <a:lumMod val="95000"/>
            </a:schemeClr>
          </a:solidFill>
        </p:spPr>
        <p:txBody>
          <a:bodyPr rtlCol="0">
            <a:normAutofit/>
          </a:bodyPr>
          <a:lstStyle>
            <a:lvl1pPr marL="0" indent="0" algn="ctr">
              <a:buNone/>
              <a:defRPr sz="1350"/>
            </a:lvl1pPr>
          </a:lstStyle>
          <a:p>
            <a:pPr rtl="0"/>
            <a:r>
              <a:rPr lang="fr-FR" noProof="0"/>
              <a:t>Cliquez sur l’icône pour ajouter une image</a:t>
            </a:r>
          </a:p>
        </p:txBody>
      </p:sp>
      <p:sp>
        <p:nvSpPr>
          <p:cNvPr id="10" name="Rectangle 9">
            <a:extLst>
              <a:ext uri="{FF2B5EF4-FFF2-40B4-BE49-F238E27FC236}">
                <a16:creationId xmlns:a16="http://schemas.microsoft.com/office/drawing/2014/main" id="{F04A5F51-C7E6-44CC-ADF3-1C83AA35D0DC}"/>
              </a:ext>
            </a:extLst>
          </p:cNvPr>
          <p:cNvSpPr/>
          <p:nvPr/>
        </p:nvSpPr>
        <p:spPr>
          <a:xfrm>
            <a:off x="0" y="4448176"/>
            <a:ext cx="12192000" cy="240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2" name="Titre 1">
            <a:extLst>
              <a:ext uri="{FF2B5EF4-FFF2-40B4-BE49-F238E27FC236}">
                <a16:creationId xmlns:a16="http://schemas.microsoft.com/office/drawing/2014/main" id="{4E8B51C6-9166-4F67-995A-396809E6533C}"/>
              </a:ext>
            </a:extLst>
          </p:cNvPr>
          <p:cNvSpPr>
            <a:spLocks noGrp="1"/>
          </p:cNvSpPr>
          <p:nvPr>
            <p:ph type="ctrTitle"/>
          </p:nvPr>
        </p:nvSpPr>
        <p:spPr>
          <a:xfrm>
            <a:off x="371475" y="4551364"/>
            <a:ext cx="11520488" cy="1176337"/>
          </a:xfrm>
        </p:spPr>
        <p:txBody>
          <a:bodyPr rtlCol="0" anchor="ctr"/>
          <a:lstStyle>
            <a:lvl1pPr algn="ctr">
              <a:defRPr sz="4500">
                <a:solidFill>
                  <a:schemeClr val="bg1"/>
                </a:solidFill>
              </a:defRPr>
            </a:lvl1pPr>
          </a:lstStyle>
          <a:p>
            <a:pPr rtl="0"/>
            <a:r>
              <a:rPr lang="en-US" noProof="0"/>
              <a:t>Click to edit Master title style</a:t>
            </a:r>
            <a:endParaRPr lang="fr-FR" noProof="0"/>
          </a:p>
        </p:txBody>
      </p:sp>
      <p:sp>
        <p:nvSpPr>
          <p:cNvPr id="3" name="Sous-titre 2">
            <a:extLst>
              <a:ext uri="{FF2B5EF4-FFF2-40B4-BE49-F238E27FC236}">
                <a16:creationId xmlns:a16="http://schemas.microsoft.com/office/drawing/2014/main" id="{A951C9A4-8764-4CB3-AC26-C957C0E84BCD}"/>
              </a:ext>
            </a:extLst>
          </p:cNvPr>
          <p:cNvSpPr>
            <a:spLocks noGrp="1"/>
          </p:cNvSpPr>
          <p:nvPr>
            <p:ph type="subTitle" idx="1"/>
          </p:nvPr>
        </p:nvSpPr>
        <p:spPr>
          <a:xfrm>
            <a:off x="371475" y="5830888"/>
            <a:ext cx="11520488" cy="550862"/>
          </a:xfrm>
        </p:spPr>
        <p:txBody>
          <a:bodyPr rtlCol="0"/>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en-US" noProof="0"/>
              <a:t>Click to edit Master subtitle style</a:t>
            </a:r>
            <a:endParaRPr lang="fr-FR" noProof="0"/>
          </a:p>
        </p:txBody>
      </p:sp>
      <p:sp>
        <p:nvSpPr>
          <p:cNvPr id="4" name="Espace réservé du numéro de diapositive 3">
            <a:extLst>
              <a:ext uri="{FF2B5EF4-FFF2-40B4-BE49-F238E27FC236}">
                <a16:creationId xmlns:a16="http://schemas.microsoft.com/office/drawing/2014/main" id="{9DB76B77-B7C3-4720-877A-24BA663D7129}"/>
              </a:ext>
            </a:extLst>
          </p:cNvPr>
          <p:cNvSpPr>
            <a:spLocks noGrp="1"/>
          </p:cNvSpPr>
          <p:nvPr>
            <p:ph type="sldNum" sz="quarter" idx="11"/>
          </p:nvPr>
        </p:nvSpPr>
        <p:spPr/>
        <p:txBody>
          <a:bodyPr/>
          <a:lstStyle/>
          <a:p>
            <a:fld id="{E63DE55E-41F8-4082-891E-D506B0EC28BA}" type="slidenum">
              <a:rPr lang="en-US" smtClean="0"/>
              <a:t>‹#›</a:t>
            </a:fld>
            <a:endParaRPr lang="en-US"/>
          </a:p>
        </p:txBody>
      </p:sp>
    </p:spTree>
    <p:extLst>
      <p:ext uri="{BB962C8B-B14F-4D97-AF65-F5344CB8AC3E}">
        <p14:creationId xmlns:p14="http://schemas.microsoft.com/office/powerpoint/2010/main" val="118319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_Titre et conten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2" name="Titre 1">
            <a:extLst>
              <a:ext uri="{FF2B5EF4-FFF2-40B4-BE49-F238E27FC236}">
                <a16:creationId xmlns:a16="http://schemas.microsoft.com/office/drawing/2014/main" id="{E94FD2F3-3119-48E2-B464-A93E23C5A607}"/>
              </a:ext>
            </a:extLst>
          </p:cNvPr>
          <p:cNvSpPr>
            <a:spLocks noGrp="1"/>
          </p:cNvSpPr>
          <p:nvPr>
            <p:ph type="title"/>
          </p:nvPr>
        </p:nvSpPr>
        <p:spPr>
          <a:xfrm>
            <a:off x="371477" y="476251"/>
            <a:ext cx="5165724" cy="2557463"/>
          </a:xfrm>
        </p:spPr>
        <p:txBody>
          <a:bodyPr rtlCol="0" anchor="ctr">
            <a:noAutofit/>
          </a:bodyPr>
          <a:lstStyle>
            <a:lvl1pPr>
              <a:defRPr sz="4050"/>
            </a:lvl1pPr>
          </a:lstStyle>
          <a:p>
            <a:pPr rtl="0"/>
            <a:r>
              <a:rPr lang="en-US" noProof="0"/>
              <a:t>Click to edit Master title style</a:t>
            </a:r>
            <a:endParaRPr lang="fr-FR" noProof="0"/>
          </a:p>
        </p:txBody>
      </p:sp>
      <p:sp>
        <p:nvSpPr>
          <p:cNvPr id="3" name="Espace réservé du contenu 2">
            <a:extLst>
              <a:ext uri="{FF2B5EF4-FFF2-40B4-BE49-F238E27FC236}">
                <a16:creationId xmlns:a16="http://schemas.microsoft.com/office/drawing/2014/main" id="{FCE87C6E-3441-429B-A81D-87F8344C068B}"/>
              </a:ext>
            </a:extLst>
          </p:cNvPr>
          <p:cNvSpPr>
            <a:spLocks noGrp="1"/>
          </p:cNvSpPr>
          <p:nvPr>
            <p:ph idx="1" hasCustomPrompt="1"/>
          </p:nvPr>
        </p:nvSpPr>
        <p:spPr>
          <a:xfrm>
            <a:off x="6096001" y="476251"/>
            <a:ext cx="5795963" cy="2557463"/>
          </a:xfrm>
        </p:spPr>
        <p:txBody>
          <a:bodyPr rtlCol="0">
            <a:normAutofit/>
          </a:bodyPr>
          <a:lstStyle>
            <a:lvl1pPr>
              <a:defRPr sz="1500"/>
            </a:lvl1pPr>
            <a:lvl2pPr>
              <a:defRPr sz="1350"/>
            </a:lvl2pPr>
            <a:lvl3pPr>
              <a:defRPr sz="1200"/>
            </a:lvl3pPr>
            <a:lvl4pPr>
              <a:defRPr sz="1050"/>
            </a:lvl4pPr>
            <a:lvl5pPr>
              <a:defRPr sz="105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au numéro de diapositive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rtlCol="0"/>
          <a:lstStyle/>
          <a:p>
            <a:fld id="{E63DE55E-41F8-4082-891E-D506B0EC28BA}" type="slidenum">
              <a:rPr lang="en-US" smtClean="0"/>
              <a:t>‹#›</a:t>
            </a:fld>
            <a:endParaRPr lang="en-US"/>
          </a:p>
        </p:txBody>
      </p:sp>
      <p:sp>
        <p:nvSpPr>
          <p:cNvPr id="13" name="Espace réservé d’image 6">
            <a:extLst>
              <a:ext uri="{FF2B5EF4-FFF2-40B4-BE49-F238E27FC236}">
                <a16:creationId xmlns:a16="http://schemas.microsoft.com/office/drawing/2014/main" id="{9303FD92-1AC4-4708-B13E-C97E00210D2E}"/>
              </a:ext>
            </a:extLst>
          </p:cNvPr>
          <p:cNvSpPr>
            <a:spLocks noGrp="1"/>
          </p:cNvSpPr>
          <p:nvPr>
            <p:ph type="pic" sz="quarter" idx="13" hasCustomPrompt="1"/>
          </p:nvPr>
        </p:nvSpPr>
        <p:spPr>
          <a:xfrm>
            <a:off x="371477" y="3233942"/>
            <a:ext cx="11520486" cy="2966833"/>
          </a:xfrm>
          <a:solidFill>
            <a:schemeClr val="bg1">
              <a:lumMod val="95000"/>
            </a:schemeClr>
          </a:solidFill>
        </p:spPr>
        <p:txBody>
          <a:bodyPr vert="horz" lIns="91440" tIns="45720" rIns="91440" bIns="45720" rtlCol="0">
            <a:normAutofit/>
          </a:bodyPr>
          <a:lstStyle>
            <a:lvl1pPr>
              <a:defRPr lang="en-US" sz="1350"/>
            </a:lvl1pPr>
          </a:lstStyle>
          <a:p>
            <a:pPr marL="0" lvl="0" indent="0" algn="ctr" rtl="0">
              <a:buNone/>
            </a:pPr>
            <a:r>
              <a:rPr lang="fr-FR" noProof="0"/>
              <a:t>Cliquez sur l’icône pour ajouter une image</a:t>
            </a:r>
          </a:p>
        </p:txBody>
      </p:sp>
      <p:sp>
        <p:nvSpPr>
          <p:cNvPr id="11" name="Rectangle 10">
            <a:extLst>
              <a:ext uri="{FF2B5EF4-FFF2-40B4-BE49-F238E27FC236}">
                <a16:creationId xmlns:a16="http://schemas.microsoft.com/office/drawing/2014/main" id="{0E4979D5-6F1E-40A2-9A8E-8C5AE1AA3B62}"/>
              </a:ext>
            </a:extLst>
          </p:cNvPr>
          <p:cNvSpPr/>
          <p:nvPr/>
        </p:nvSpPr>
        <p:spPr>
          <a:xfrm>
            <a:off x="0" y="476251"/>
            <a:ext cx="165100" cy="2557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9" name="Espace réservé du pied de page 3">
            <a:extLst>
              <a:ext uri="{FF2B5EF4-FFF2-40B4-BE49-F238E27FC236}">
                <a16:creationId xmlns:a16="http://schemas.microsoft.com/office/drawing/2014/main" id="{12595AA5-83A9-4DE9-9785-4653EC73C658}"/>
              </a:ext>
            </a:extLst>
          </p:cNvPr>
          <p:cNvSpPr>
            <a:spLocks noGrp="1"/>
          </p:cNvSpPr>
          <p:nvPr>
            <p:ph type="ftr" sz="quarter" idx="2"/>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10" name="Image 9">
            <a:extLst>
              <a:ext uri="{FF2B5EF4-FFF2-40B4-BE49-F238E27FC236}">
                <a16:creationId xmlns:a16="http://schemas.microsoft.com/office/drawing/2014/main" id="{2C04509B-DB2A-4B11-9D1F-514D26E9436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3821342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5_Titre et conten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11" name="Rectangle 10">
            <a:extLst>
              <a:ext uri="{FF2B5EF4-FFF2-40B4-BE49-F238E27FC236}">
                <a16:creationId xmlns:a16="http://schemas.microsoft.com/office/drawing/2014/main" id="{0E4979D5-6F1E-40A2-9A8E-8C5AE1AA3B62}"/>
              </a:ext>
            </a:extLst>
          </p:cNvPr>
          <p:cNvSpPr/>
          <p:nvPr/>
        </p:nvSpPr>
        <p:spPr>
          <a:xfrm>
            <a:off x="0" y="0"/>
            <a:ext cx="513805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2" name="Titre 1">
            <a:extLst>
              <a:ext uri="{FF2B5EF4-FFF2-40B4-BE49-F238E27FC236}">
                <a16:creationId xmlns:a16="http://schemas.microsoft.com/office/drawing/2014/main" id="{E94FD2F3-3119-48E2-B464-A93E23C5A607}"/>
              </a:ext>
            </a:extLst>
          </p:cNvPr>
          <p:cNvSpPr>
            <a:spLocks noGrp="1"/>
          </p:cNvSpPr>
          <p:nvPr>
            <p:ph type="title"/>
          </p:nvPr>
        </p:nvSpPr>
        <p:spPr>
          <a:xfrm>
            <a:off x="6619198" y="1296177"/>
            <a:ext cx="5272764" cy="1551573"/>
          </a:xfrm>
        </p:spPr>
        <p:txBody>
          <a:bodyPr rtlCol="0" anchor="b">
            <a:noAutofit/>
          </a:bodyPr>
          <a:lstStyle>
            <a:lvl1pPr>
              <a:defRPr sz="3000"/>
            </a:lvl1pPr>
          </a:lstStyle>
          <a:p>
            <a:pPr rtl="0"/>
            <a:r>
              <a:rPr lang="en-US" noProof="0"/>
              <a:t>Click to edit Master title style</a:t>
            </a:r>
            <a:endParaRPr lang="fr-FR" noProof="0"/>
          </a:p>
        </p:txBody>
      </p:sp>
      <p:sp>
        <p:nvSpPr>
          <p:cNvPr id="3" name="Espace réservé du contenu 2">
            <a:extLst>
              <a:ext uri="{FF2B5EF4-FFF2-40B4-BE49-F238E27FC236}">
                <a16:creationId xmlns:a16="http://schemas.microsoft.com/office/drawing/2014/main" id="{FCE87C6E-3441-429B-A81D-87F8344C068B}"/>
              </a:ext>
            </a:extLst>
          </p:cNvPr>
          <p:cNvSpPr>
            <a:spLocks noGrp="1"/>
          </p:cNvSpPr>
          <p:nvPr>
            <p:ph idx="1" hasCustomPrompt="1"/>
          </p:nvPr>
        </p:nvSpPr>
        <p:spPr>
          <a:xfrm>
            <a:off x="6619199" y="3073968"/>
            <a:ext cx="5272764" cy="2557463"/>
          </a:xfrm>
        </p:spPr>
        <p:txBody>
          <a:bodyPr rtlCol="0">
            <a:normAutofit/>
          </a:bodyPr>
          <a:lstStyle>
            <a:lvl1pPr>
              <a:defRPr sz="1500"/>
            </a:lvl1pPr>
            <a:lvl2pPr>
              <a:defRPr sz="1350"/>
            </a:lvl2pPr>
            <a:lvl3pPr>
              <a:defRPr sz="1200"/>
            </a:lvl3pPr>
            <a:lvl4pPr>
              <a:defRPr sz="1050"/>
            </a:lvl4pPr>
            <a:lvl5pPr>
              <a:defRPr sz="105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numéro de diapositive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rtlCol="0"/>
          <a:lstStyle/>
          <a:p>
            <a:fld id="{E63DE55E-41F8-4082-891E-D506B0EC28BA}" type="slidenum">
              <a:rPr lang="en-US" smtClean="0"/>
              <a:t>‹#›</a:t>
            </a:fld>
            <a:endParaRPr lang="en-US"/>
          </a:p>
        </p:txBody>
      </p:sp>
      <p:sp>
        <p:nvSpPr>
          <p:cNvPr id="13" name="Espace réservé d’image 6">
            <a:extLst>
              <a:ext uri="{FF2B5EF4-FFF2-40B4-BE49-F238E27FC236}">
                <a16:creationId xmlns:a16="http://schemas.microsoft.com/office/drawing/2014/main" id="{9303FD92-1AC4-4708-B13E-C97E00210D2E}"/>
              </a:ext>
            </a:extLst>
          </p:cNvPr>
          <p:cNvSpPr>
            <a:spLocks noGrp="1"/>
          </p:cNvSpPr>
          <p:nvPr>
            <p:ph type="pic" sz="quarter" idx="13" hasCustomPrompt="1"/>
          </p:nvPr>
        </p:nvSpPr>
        <p:spPr>
          <a:xfrm>
            <a:off x="1117601" y="1016000"/>
            <a:ext cx="5138058" cy="4978400"/>
          </a:xfrm>
          <a:solidFill>
            <a:schemeClr val="bg1">
              <a:lumMod val="95000"/>
            </a:schemeClr>
          </a:solidFill>
        </p:spPr>
        <p:txBody>
          <a:bodyPr vert="horz" lIns="91440" tIns="45720" rIns="91440" bIns="45720" rtlCol="0">
            <a:normAutofit/>
          </a:bodyPr>
          <a:lstStyle>
            <a:lvl1pPr>
              <a:defRPr lang="en-US" sz="1350"/>
            </a:lvl1pPr>
          </a:lstStyle>
          <a:p>
            <a:pPr marL="0" lvl="0" indent="0" algn="ctr" rtl="0">
              <a:buNone/>
            </a:pPr>
            <a:r>
              <a:rPr lang="fr-FR" noProof="0"/>
              <a:t>Cliquez sur l’icône pour ajouter une image</a:t>
            </a:r>
          </a:p>
        </p:txBody>
      </p:sp>
      <p:sp>
        <p:nvSpPr>
          <p:cNvPr id="4" name="Rectangle 3">
            <a:extLst>
              <a:ext uri="{FF2B5EF4-FFF2-40B4-BE49-F238E27FC236}">
                <a16:creationId xmlns:a16="http://schemas.microsoft.com/office/drawing/2014/main" id="{7306EB3B-6A54-45E7-B23D-F9515CC15D12}"/>
              </a:ext>
            </a:extLst>
          </p:cNvPr>
          <p:cNvSpPr/>
          <p:nvPr/>
        </p:nvSpPr>
        <p:spPr>
          <a:xfrm>
            <a:off x="2" y="5994401"/>
            <a:ext cx="4093029" cy="86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9" name="Rectangle 8">
            <a:extLst>
              <a:ext uri="{FF2B5EF4-FFF2-40B4-BE49-F238E27FC236}">
                <a16:creationId xmlns:a16="http://schemas.microsoft.com/office/drawing/2014/main" id="{7E110354-15BA-4B22-B7CF-3D5BFA5C722D}"/>
              </a:ext>
            </a:extLst>
          </p:cNvPr>
          <p:cNvSpPr/>
          <p:nvPr/>
        </p:nvSpPr>
        <p:spPr>
          <a:xfrm>
            <a:off x="2162632" y="873210"/>
            <a:ext cx="4093029" cy="1385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10" name="Espace réservé du pied de page 3">
            <a:extLst>
              <a:ext uri="{FF2B5EF4-FFF2-40B4-BE49-F238E27FC236}">
                <a16:creationId xmlns:a16="http://schemas.microsoft.com/office/drawing/2014/main" id="{5670E0BC-84F0-455C-9AE0-08BB8BE7A66E}"/>
              </a:ext>
            </a:extLst>
          </p:cNvPr>
          <p:cNvSpPr>
            <a:spLocks noGrp="1"/>
          </p:cNvSpPr>
          <p:nvPr>
            <p:ph type="ftr" sz="quarter" idx="2"/>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12" name="Image 11">
            <a:extLst>
              <a:ext uri="{FF2B5EF4-FFF2-40B4-BE49-F238E27FC236}">
                <a16:creationId xmlns:a16="http://schemas.microsoft.com/office/drawing/2014/main" id="{32E9DE34-1B52-4E74-856D-CC436690773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3016952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6_Titre et conten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2" name="Titre 1">
            <a:extLst>
              <a:ext uri="{FF2B5EF4-FFF2-40B4-BE49-F238E27FC236}">
                <a16:creationId xmlns:a16="http://schemas.microsoft.com/office/drawing/2014/main" id="{E94FD2F3-3119-48E2-B464-A93E23C5A607}"/>
              </a:ext>
            </a:extLst>
          </p:cNvPr>
          <p:cNvSpPr>
            <a:spLocks noGrp="1"/>
          </p:cNvSpPr>
          <p:nvPr>
            <p:ph type="title"/>
          </p:nvPr>
        </p:nvSpPr>
        <p:spPr>
          <a:xfrm>
            <a:off x="371476" y="1783831"/>
            <a:ext cx="3111954" cy="3290338"/>
          </a:xfrm>
        </p:spPr>
        <p:txBody>
          <a:bodyPr rtlCol="0" anchor="ctr">
            <a:noAutofit/>
          </a:bodyPr>
          <a:lstStyle>
            <a:lvl1pPr>
              <a:defRPr sz="3000"/>
            </a:lvl1pPr>
          </a:lstStyle>
          <a:p>
            <a:pPr rtl="0"/>
            <a:r>
              <a:rPr lang="en-US" noProof="0"/>
              <a:t>Click to edit Master title style</a:t>
            </a:r>
            <a:endParaRPr lang="fr-FR" noProof="0"/>
          </a:p>
        </p:txBody>
      </p:sp>
      <p:sp>
        <p:nvSpPr>
          <p:cNvPr id="3" name="Espace réservé du contenu 2">
            <a:extLst>
              <a:ext uri="{FF2B5EF4-FFF2-40B4-BE49-F238E27FC236}">
                <a16:creationId xmlns:a16="http://schemas.microsoft.com/office/drawing/2014/main" id="{FCE87C6E-3441-429B-A81D-87F8344C068B}"/>
              </a:ext>
            </a:extLst>
          </p:cNvPr>
          <p:cNvSpPr>
            <a:spLocks noGrp="1"/>
          </p:cNvSpPr>
          <p:nvPr>
            <p:ph idx="1" hasCustomPrompt="1"/>
          </p:nvPr>
        </p:nvSpPr>
        <p:spPr>
          <a:xfrm>
            <a:off x="7489370" y="1783832"/>
            <a:ext cx="4402593" cy="3290338"/>
          </a:xfrm>
        </p:spPr>
        <p:txBody>
          <a:bodyPr rtlCol="0" anchor="ctr">
            <a:normAutofit/>
          </a:bodyPr>
          <a:lstStyle>
            <a:lvl1pPr>
              <a:defRPr sz="1500"/>
            </a:lvl1pPr>
            <a:lvl2pPr>
              <a:defRPr sz="1350"/>
            </a:lvl2pPr>
            <a:lvl3pPr>
              <a:defRPr sz="1200"/>
            </a:lvl3pPr>
            <a:lvl4pPr>
              <a:defRPr sz="1050"/>
            </a:lvl4pPr>
            <a:lvl5pPr>
              <a:defRPr sz="105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au numéro de diapositive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rtlCol="0"/>
          <a:lstStyle/>
          <a:p>
            <a:fld id="{E63DE55E-41F8-4082-891E-D506B0EC28BA}" type="slidenum">
              <a:rPr lang="en-US" smtClean="0"/>
              <a:t>‹#›</a:t>
            </a:fld>
            <a:endParaRPr lang="en-US"/>
          </a:p>
        </p:txBody>
      </p:sp>
      <p:sp>
        <p:nvSpPr>
          <p:cNvPr id="13" name="Espace réservé d’image 6">
            <a:extLst>
              <a:ext uri="{FF2B5EF4-FFF2-40B4-BE49-F238E27FC236}">
                <a16:creationId xmlns:a16="http://schemas.microsoft.com/office/drawing/2014/main" id="{9303FD92-1AC4-4708-B13E-C97E00210D2E}"/>
              </a:ext>
            </a:extLst>
          </p:cNvPr>
          <p:cNvSpPr>
            <a:spLocks noGrp="1"/>
          </p:cNvSpPr>
          <p:nvPr>
            <p:ph type="pic" sz="quarter" idx="13" hasCustomPrompt="1"/>
          </p:nvPr>
        </p:nvSpPr>
        <p:spPr>
          <a:xfrm>
            <a:off x="3672116" y="0"/>
            <a:ext cx="3628571" cy="6858000"/>
          </a:xfrm>
          <a:solidFill>
            <a:schemeClr val="bg1">
              <a:lumMod val="95000"/>
            </a:schemeClr>
          </a:solidFill>
        </p:spPr>
        <p:txBody>
          <a:bodyPr vert="horz" lIns="91440" tIns="45720" rIns="91440" bIns="45720" rtlCol="0">
            <a:normAutofit/>
          </a:bodyPr>
          <a:lstStyle>
            <a:lvl1pPr>
              <a:defRPr lang="en-US" sz="1350"/>
            </a:lvl1pPr>
          </a:lstStyle>
          <a:p>
            <a:pPr marL="0" lvl="0" indent="0" algn="ctr" rtl="0">
              <a:buNone/>
            </a:pPr>
            <a:r>
              <a:rPr lang="fr-FR" noProof="0"/>
              <a:t>Cliquez sur l’icône pour ajouter une image</a:t>
            </a:r>
          </a:p>
        </p:txBody>
      </p:sp>
      <p:sp>
        <p:nvSpPr>
          <p:cNvPr id="5" name="Rectangle 4">
            <a:extLst>
              <a:ext uri="{FF2B5EF4-FFF2-40B4-BE49-F238E27FC236}">
                <a16:creationId xmlns:a16="http://schemas.microsoft.com/office/drawing/2014/main" id="{8E16C293-C1E0-4EA5-BDE5-D226D72FC08B}"/>
              </a:ext>
            </a:extLst>
          </p:cNvPr>
          <p:cNvSpPr/>
          <p:nvPr/>
        </p:nvSpPr>
        <p:spPr>
          <a:xfrm>
            <a:off x="371476" y="5297715"/>
            <a:ext cx="3111954" cy="15602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12" name="Rectangle 11">
            <a:extLst>
              <a:ext uri="{FF2B5EF4-FFF2-40B4-BE49-F238E27FC236}">
                <a16:creationId xmlns:a16="http://schemas.microsoft.com/office/drawing/2014/main" id="{DC770C08-8FFF-4293-8E7D-DBFEE4E3E443}"/>
              </a:ext>
            </a:extLst>
          </p:cNvPr>
          <p:cNvSpPr/>
          <p:nvPr/>
        </p:nvSpPr>
        <p:spPr>
          <a:xfrm>
            <a:off x="7489371" y="0"/>
            <a:ext cx="4402593" cy="15602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9" name="Espace réservé du pied de page 3">
            <a:extLst>
              <a:ext uri="{FF2B5EF4-FFF2-40B4-BE49-F238E27FC236}">
                <a16:creationId xmlns:a16="http://schemas.microsoft.com/office/drawing/2014/main" id="{A285A400-CBFD-46E9-8193-5F9BBAF99C13}"/>
              </a:ext>
            </a:extLst>
          </p:cNvPr>
          <p:cNvSpPr>
            <a:spLocks noGrp="1"/>
          </p:cNvSpPr>
          <p:nvPr>
            <p:ph type="ftr" sz="quarter" idx="2"/>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10" name="Image 9">
            <a:extLst>
              <a:ext uri="{FF2B5EF4-FFF2-40B4-BE49-F238E27FC236}">
                <a16:creationId xmlns:a16="http://schemas.microsoft.com/office/drawing/2014/main" id="{6718BE6F-060C-4E55-859A-2673DAE2A5F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3262133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8" name="Rectangle 7">
            <a:extLst>
              <a:ext uri="{FF2B5EF4-FFF2-40B4-BE49-F238E27FC236}">
                <a16:creationId xmlns:a16="http://schemas.microsoft.com/office/drawing/2014/main" id="{4F93C6CC-9D8D-4981-8106-72C617756BD8}"/>
              </a:ext>
            </a:extLst>
          </p:cNvPr>
          <p:cNvSpPr/>
          <p:nvPr/>
        </p:nvSpPr>
        <p:spPr>
          <a:xfrm>
            <a:off x="0" y="1389743"/>
            <a:ext cx="12192000" cy="4078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2" name="Titre 1">
            <a:extLst>
              <a:ext uri="{FF2B5EF4-FFF2-40B4-BE49-F238E27FC236}">
                <a16:creationId xmlns:a16="http://schemas.microsoft.com/office/drawing/2014/main" id="{4C2FFEDF-1F62-45E5-8000-9689D9DFC4D1}"/>
              </a:ext>
            </a:extLst>
          </p:cNvPr>
          <p:cNvSpPr>
            <a:spLocks noGrp="1"/>
          </p:cNvSpPr>
          <p:nvPr>
            <p:ph type="title"/>
          </p:nvPr>
        </p:nvSpPr>
        <p:spPr>
          <a:xfrm>
            <a:off x="831850" y="2331585"/>
            <a:ext cx="10515600" cy="1500187"/>
          </a:xfrm>
        </p:spPr>
        <p:txBody>
          <a:bodyPr rtlCol="0" anchor="ctr"/>
          <a:lstStyle>
            <a:lvl1pPr>
              <a:defRPr sz="4500">
                <a:solidFill>
                  <a:schemeClr val="bg1"/>
                </a:solidFill>
              </a:defRPr>
            </a:lvl1pPr>
          </a:lstStyle>
          <a:p>
            <a:pPr rtl="0"/>
            <a:r>
              <a:rPr lang="en-US" noProof="0"/>
              <a:t>Click to edit Master title style</a:t>
            </a:r>
            <a:endParaRPr lang="fr-FR" noProof="0"/>
          </a:p>
        </p:txBody>
      </p:sp>
      <p:sp>
        <p:nvSpPr>
          <p:cNvPr id="3" name="Espace réservé du texte 2">
            <a:extLst>
              <a:ext uri="{FF2B5EF4-FFF2-40B4-BE49-F238E27FC236}">
                <a16:creationId xmlns:a16="http://schemas.microsoft.com/office/drawing/2014/main" id="{E6F2E6F7-3BE5-4484-A73E-3EFDB7348BB5}"/>
              </a:ext>
            </a:extLst>
          </p:cNvPr>
          <p:cNvSpPr>
            <a:spLocks noGrp="1"/>
          </p:cNvSpPr>
          <p:nvPr>
            <p:ph type="body" idx="1" hasCustomPrompt="1"/>
          </p:nvPr>
        </p:nvSpPr>
        <p:spPr>
          <a:xfrm>
            <a:off x="831850" y="3968072"/>
            <a:ext cx="10515600" cy="805542"/>
          </a:xfrm>
        </p:spPr>
        <p:txBody>
          <a:bodyPr rtlCol="0"/>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rtl="0"/>
            <a:r>
              <a:rPr lang="fr-FR" noProof="0"/>
              <a:t>Modifiez les styles du texte</a:t>
            </a:r>
          </a:p>
        </p:txBody>
      </p:sp>
      <p:sp>
        <p:nvSpPr>
          <p:cNvPr id="6" name="Espace réservé du numéro de diapositive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rtlCol="0"/>
          <a:lstStyle/>
          <a:p>
            <a:fld id="{E63DE55E-41F8-4082-891E-D506B0EC28BA}" type="slidenum">
              <a:rPr lang="en-US" smtClean="0"/>
              <a:t>‹#›</a:t>
            </a:fld>
            <a:endParaRPr lang="en-US"/>
          </a:p>
        </p:txBody>
      </p:sp>
      <p:sp>
        <p:nvSpPr>
          <p:cNvPr id="9" name="Rectangle 8">
            <a:extLst>
              <a:ext uri="{FF2B5EF4-FFF2-40B4-BE49-F238E27FC236}">
                <a16:creationId xmlns:a16="http://schemas.microsoft.com/office/drawing/2014/main" id="{919AEFA0-9379-4E32-9D66-976465036916}"/>
              </a:ext>
            </a:extLst>
          </p:cNvPr>
          <p:cNvSpPr/>
          <p:nvPr/>
        </p:nvSpPr>
        <p:spPr>
          <a:xfrm>
            <a:off x="371477" y="580572"/>
            <a:ext cx="1573439" cy="15001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10" name="Rectangle 9">
            <a:extLst>
              <a:ext uri="{FF2B5EF4-FFF2-40B4-BE49-F238E27FC236}">
                <a16:creationId xmlns:a16="http://schemas.microsoft.com/office/drawing/2014/main" id="{64FFB43B-30D9-4055-B912-4E3C85B03657}"/>
              </a:ext>
            </a:extLst>
          </p:cNvPr>
          <p:cNvSpPr/>
          <p:nvPr/>
        </p:nvSpPr>
        <p:spPr>
          <a:xfrm>
            <a:off x="7097486" y="5105274"/>
            <a:ext cx="4794478" cy="7259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11" name="Espace réservé du pied de page 3">
            <a:extLst>
              <a:ext uri="{FF2B5EF4-FFF2-40B4-BE49-F238E27FC236}">
                <a16:creationId xmlns:a16="http://schemas.microsoft.com/office/drawing/2014/main" id="{8F501165-80DD-4169-BB70-EDC726D43CCB}"/>
              </a:ext>
            </a:extLst>
          </p:cNvPr>
          <p:cNvSpPr>
            <a:spLocks noGrp="1"/>
          </p:cNvSpPr>
          <p:nvPr>
            <p:ph type="ftr" sz="quarter" idx="2"/>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12" name="Image 11">
            <a:extLst>
              <a:ext uri="{FF2B5EF4-FFF2-40B4-BE49-F238E27FC236}">
                <a16:creationId xmlns:a16="http://schemas.microsoft.com/office/drawing/2014/main" id="{81FD4617-306A-4FEE-9EDD-9C5D1C16DFB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50311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En-têt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8" name="Rectangle 7">
            <a:extLst>
              <a:ext uri="{FF2B5EF4-FFF2-40B4-BE49-F238E27FC236}">
                <a16:creationId xmlns:a16="http://schemas.microsoft.com/office/drawing/2014/main" id="{4F93C6CC-9D8D-4981-8106-72C617756BD8}"/>
              </a:ext>
            </a:extLst>
          </p:cNvPr>
          <p:cNvSpPr/>
          <p:nvPr/>
        </p:nvSpPr>
        <p:spPr>
          <a:xfrm>
            <a:off x="0" y="1"/>
            <a:ext cx="6096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11" name="Espace réservé d’image 6">
            <a:extLst>
              <a:ext uri="{FF2B5EF4-FFF2-40B4-BE49-F238E27FC236}">
                <a16:creationId xmlns:a16="http://schemas.microsoft.com/office/drawing/2014/main" id="{391EAACA-1322-4E60-917E-C7408F539D5D}"/>
              </a:ext>
            </a:extLst>
          </p:cNvPr>
          <p:cNvSpPr>
            <a:spLocks noGrp="1"/>
          </p:cNvSpPr>
          <p:nvPr>
            <p:ph type="pic" sz="quarter" idx="13" hasCustomPrompt="1"/>
          </p:nvPr>
        </p:nvSpPr>
        <p:spPr>
          <a:xfrm>
            <a:off x="371476" y="260350"/>
            <a:ext cx="11520488" cy="6009821"/>
          </a:xfrm>
          <a:solidFill>
            <a:schemeClr val="bg1">
              <a:lumMod val="95000"/>
            </a:schemeClr>
          </a:solidFill>
        </p:spPr>
        <p:txBody>
          <a:bodyPr vert="horz" lIns="91440" tIns="45720" rIns="91440" bIns="45720" rtlCol="0">
            <a:normAutofit/>
          </a:bodyPr>
          <a:lstStyle>
            <a:lvl1pPr>
              <a:defRPr lang="en-US" sz="1350"/>
            </a:lvl1pPr>
          </a:lstStyle>
          <a:p>
            <a:pPr marL="0" lvl="0" indent="0" algn="ctr" rtl="0">
              <a:buNone/>
            </a:pPr>
            <a:r>
              <a:rPr lang="fr-FR" noProof="0"/>
              <a:t>Cliquez sur l’icône pour ajouter une image</a:t>
            </a:r>
          </a:p>
        </p:txBody>
      </p:sp>
      <p:sp>
        <p:nvSpPr>
          <p:cNvPr id="2" name="Titre 1">
            <a:extLst>
              <a:ext uri="{FF2B5EF4-FFF2-40B4-BE49-F238E27FC236}">
                <a16:creationId xmlns:a16="http://schemas.microsoft.com/office/drawing/2014/main" id="{4C2FFEDF-1F62-45E5-8000-9689D9DFC4D1}"/>
              </a:ext>
            </a:extLst>
          </p:cNvPr>
          <p:cNvSpPr>
            <a:spLocks noGrp="1"/>
          </p:cNvSpPr>
          <p:nvPr>
            <p:ph type="title"/>
          </p:nvPr>
        </p:nvSpPr>
        <p:spPr>
          <a:xfrm>
            <a:off x="1174750" y="3957832"/>
            <a:ext cx="9620250" cy="1500187"/>
          </a:xfrm>
        </p:spPr>
        <p:txBody>
          <a:bodyPr rtlCol="0" anchor="ctr"/>
          <a:lstStyle>
            <a:lvl1pPr>
              <a:defRPr sz="4500">
                <a:solidFill>
                  <a:schemeClr val="bg1"/>
                </a:solidFill>
              </a:defRPr>
            </a:lvl1pPr>
          </a:lstStyle>
          <a:p>
            <a:pPr rtl="0"/>
            <a:r>
              <a:rPr lang="en-US" noProof="0"/>
              <a:t>Click to edit Master title style</a:t>
            </a:r>
            <a:endParaRPr lang="fr-FR" noProof="0"/>
          </a:p>
        </p:txBody>
      </p:sp>
      <p:sp>
        <p:nvSpPr>
          <p:cNvPr id="6" name="Espace réservé au numéro de diapositive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rtlCol="0"/>
          <a:lstStyle/>
          <a:p>
            <a:fld id="{E63DE55E-41F8-4082-891E-D506B0EC28BA}" type="slidenum">
              <a:rPr lang="en-US" smtClean="0"/>
              <a:t>‹#›</a:t>
            </a:fld>
            <a:endParaRPr lang="en-US"/>
          </a:p>
        </p:txBody>
      </p:sp>
      <p:sp>
        <p:nvSpPr>
          <p:cNvPr id="12" name="Forme libre : Forme 11">
            <a:extLst>
              <a:ext uri="{FF2B5EF4-FFF2-40B4-BE49-F238E27FC236}">
                <a16:creationId xmlns:a16="http://schemas.microsoft.com/office/drawing/2014/main" id="{43296215-27AE-462B-9127-E1C932633896}"/>
              </a:ext>
            </a:extLst>
          </p:cNvPr>
          <p:cNvSpPr/>
          <p:nvPr/>
        </p:nvSpPr>
        <p:spPr>
          <a:xfrm>
            <a:off x="1093471" y="3843394"/>
            <a:ext cx="1722120" cy="1729060"/>
          </a:xfrm>
          <a:custGeom>
            <a:avLst/>
            <a:gdLst>
              <a:gd name="connsiteX0" fmla="*/ 0 w 2730500"/>
              <a:gd name="connsiteY0" fmla="*/ 0 h 2730500"/>
              <a:gd name="connsiteX1" fmla="*/ 2730500 w 2730500"/>
              <a:gd name="connsiteY1" fmla="*/ 0 h 2730500"/>
              <a:gd name="connsiteX2" fmla="*/ 2730500 w 2730500"/>
              <a:gd name="connsiteY2" fmla="*/ 672834 h 2730500"/>
              <a:gd name="connsiteX3" fmla="*/ 2606675 w 2730500"/>
              <a:gd name="connsiteY3" fmla="*/ 672834 h 2730500"/>
              <a:gd name="connsiteX4" fmla="*/ 2606675 w 2730500"/>
              <a:gd name="connsiteY4" fmla="*/ 116870 h 2730500"/>
              <a:gd name="connsiteX5" fmla="*/ 123826 w 2730500"/>
              <a:gd name="connsiteY5" fmla="*/ 116870 h 2730500"/>
              <a:gd name="connsiteX6" fmla="*/ 123826 w 2730500"/>
              <a:gd name="connsiteY6" fmla="*/ 2613630 h 2730500"/>
              <a:gd name="connsiteX7" fmla="*/ 2606675 w 2730500"/>
              <a:gd name="connsiteY7" fmla="*/ 2613630 h 2730500"/>
              <a:gd name="connsiteX8" fmla="*/ 2606675 w 2730500"/>
              <a:gd name="connsiteY8" fmla="*/ 2066205 h 2730500"/>
              <a:gd name="connsiteX9" fmla="*/ 2730500 w 2730500"/>
              <a:gd name="connsiteY9" fmla="*/ 2066205 h 2730500"/>
              <a:gd name="connsiteX10" fmla="*/ 2730500 w 2730500"/>
              <a:gd name="connsiteY10" fmla="*/ 2730500 h 2730500"/>
              <a:gd name="connsiteX11" fmla="*/ 0 w 2730500"/>
              <a:gd name="connsiteY11" fmla="*/ 2730500 h 27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0500" h="2730500">
                <a:moveTo>
                  <a:pt x="0" y="0"/>
                </a:moveTo>
                <a:lnTo>
                  <a:pt x="2730500" y="0"/>
                </a:lnTo>
                <a:lnTo>
                  <a:pt x="2730500" y="672834"/>
                </a:lnTo>
                <a:lnTo>
                  <a:pt x="2606675" y="672834"/>
                </a:lnTo>
                <a:lnTo>
                  <a:pt x="2606675" y="116870"/>
                </a:lnTo>
                <a:lnTo>
                  <a:pt x="123826" y="116870"/>
                </a:lnTo>
                <a:lnTo>
                  <a:pt x="123826" y="2613630"/>
                </a:lnTo>
                <a:lnTo>
                  <a:pt x="2606675" y="2613630"/>
                </a:lnTo>
                <a:lnTo>
                  <a:pt x="2606675" y="2066205"/>
                </a:lnTo>
                <a:lnTo>
                  <a:pt x="2730500" y="2066205"/>
                </a:lnTo>
                <a:lnTo>
                  <a:pt x="2730500" y="2730500"/>
                </a:lnTo>
                <a:lnTo>
                  <a:pt x="0" y="27305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9" name="Espace réservé du pied de page 3">
            <a:extLst>
              <a:ext uri="{FF2B5EF4-FFF2-40B4-BE49-F238E27FC236}">
                <a16:creationId xmlns:a16="http://schemas.microsoft.com/office/drawing/2014/main" id="{25AEAB93-FEC7-41CE-882F-BE57F0E17D82}"/>
              </a:ext>
            </a:extLst>
          </p:cNvPr>
          <p:cNvSpPr>
            <a:spLocks noGrp="1"/>
          </p:cNvSpPr>
          <p:nvPr>
            <p:ph type="ftr" sz="quarter" idx="2"/>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10" name="Image 9">
            <a:extLst>
              <a:ext uri="{FF2B5EF4-FFF2-40B4-BE49-F238E27FC236}">
                <a16:creationId xmlns:a16="http://schemas.microsoft.com/office/drawing/2014/main" id="{BB59B983-D463-4602-BCD7-E66057D3492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359289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En-têt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33" name="Espace réservé d’image 32">
            <a:extLst>
              <a:ext uri="{FF2B5EF4-FFF2-40B4-BE49-F238E27FC236}">
                <a16:creationId xmlns:a16="http://schemas.microsoft.com/office/drawing/2014/main" id="{2DB7CFEB-6952-4BC3-B9E0-0C382490F9E6}"/>
              </a:ext>
            </a:extLst>
          </p:cNvPr>
          <p:cNvSpPr>
            <a:spLocks noGrp="1"/>
          </p:cNvSpPr>
          <p:nvPr>
            <p:ph type="pic" sz="quarter" idx="13" hasCustomPrompt="1"/>
          </p:nvPr>
        </p:nvSpPr>
        <p:spPr>
          <a:xfrm>
            <a:off x="5400675" y="260351"/>
            <a:ext cx="6499503" cy="5940425"/>
          </a:xfrm>
          <a:custGeom>
            <a:avLst/>
            <a:gdLst>
              <a:gd name="connsiteX0" fmla="*/ 4432576 w 6499502"/>
              <a:gd name="connsiteY0" fmla="*/ 4057650 h 5940425"/>
              <a:gd name="connsiteX1" fmla="*/ 6499502 w 6499502"/>
              <a:gd name="connsiteY1" fmla="*/ 4057650 h 5940425"/>
              <a:gd name="connsiteX2" fmla="*/ 6499502 w 6499502"/>
              <a:gd name="connsiteY2" fmla="*/ 5940425 h 5940425"/>
              <a:gd name="connsiteX3" fmla="*/ 4432576 w 6499502"/>
              <a:gd name="connsiteY3" fmla="*/ 5940425 h 5940425"/>
              <a:gd name="connsiteX4" fmla="*/ 2216288 w 6499502"/>
              <a:gd name="connsiteY4" fmla="*/ 4057650 h 5940425"/>
              <a:gd name="connsiteX5" fmla="*/ 4283214 w 6499502"/>
              <a:gd name="connsiteY5" fmla="*/ 4057650 h 5940425"/>
              <a:gd name="connsiteX6" fmla="*/ 4283214 w 6499502"/>
              <a:gd name="connsiteY6" fmla="*/ 5940425 h 5940425"/>
              <a:gd name="connsiteX7" fmla="*/ 2216288 w 6499502"/>
              <a:gd name="connsiteY7" fmla="*/ 5940425 h 5940425"/>
              <a:gd name="connsiteX8" fmla="*/ 0 w 6499502"/>
              <a:gd name="connsiteY8" fmla="*/ 4057650 h 5940425"/>
              <a:gd name="connsiteX9" fmla="*/ 2066926 w 6499502"/>
              <a:gd name="connsiteY9" fmla="*/ 4057650 h 5940425"/>
              <a:gd name="connsiteX10" fmla="*/ 2066926 w 6499502"/>
              <a:gd name="connsiteY10" fmla="*/ 5940425 h 5940425"/>
              <a:gd name="connsiteX11" fmla="*/ 0 w 6499502"/>
              <a:gd name="connsiteY11" fmla="*/ 5940425 h 5940425"/>
              <a:gd name="connsiteX12" fmla="*/ 4432576 w 6499502"/>
              <a:gd name="connsiteY12" fmla="*/ 2028825 h 5940425"/>
              <a:gd name="connsiteX13" fmla="*/ 6499502 w 6499502"/>
              <a:gd name="connsiteY13" fmla="*/ 2028825 h 5940425"/>
              <a:gd name="connsiteX14" fmla="*/ 6499502 w 6499502"/>
              <a:gd name="connsiteY14" fmla="*/ 3911600 h 5940425"/>
              <a:gd name="connsiteX15" fmla="*/ 4432576 w 6499502"/>
              <a:gd name="connsiteY15" fmla="*/ 3911600 h 5940425"/>
              <a:gd name="connsiteX16" fmla="*/ 2216288 w 6499502"/>
              <a:gd name="connsiteY16" fmla="*/ 2028825 h 5940425"/>
              <a:gd name="connsiteX17" fmla="*/ 4283214 w 6499502"/>
              <a:gd name="connsiteY17" fmla="*/ 2028825 h 5940425"/>
              <a:gd name="connsiteX18" fmla="*/ 4283214 w 6499502"/>
              <a:gd name="connsiteY18" fmla="*/ 3911600 h 5940425"/>
              <a:gd name="connsiteX19" fmla="*/ 2216288 w 6499502"/>
              <a:gd name="connsiteY19" fmla="*/ 3911600 h 5940425"/>
              <a:gd name="connsiteX20" fmla="*/ 0 w 6499502"/>
              <a:gd name="connsiteY20" fmla="*/ 2028825 h 5940425"/>
              <a:gd name="connsiteX21" fmla="*/ 2066926 w 6499502"/>
              <a:gd name="connsiteY21" fmla="*/ 2028825 h 5940425"/>
              <a:gd name="connsiteX22" fmla="*/ 2066926 w 6499502"/>
              <a:gd name="connsiteY22" fmla="*/ 3911600 h 5940425"/>
              <a:gd name="connsiteX23" fmla="*/ 0 w 6499502"/>
              <a:gd name="connsiteY23" fmla="*/ 3911600 h 5940425"/>
              <a:gd name="connsiteX24" fmla="*/ 4432576 w 6499502"/>
              <a:gd name="connsiteY24" fmla="*/ 0 h 5940425"/>
              <a:gd name="connsiteX25" fmla="*/ 6499502 w 6499502"/>
              <a:gd name="connsiteY25" fmla="*/ 0 h 5940425"/>
              <a:gd name="connsiteX26" fmla="*/ 6499502 w 6499502"/>
              <a:gd name="connsiteY26" fmla="*/ 1882775 h 5940425"/>
              <a:gd name="connsiteX27" fmla="*/ 4432576 w 6499502"/>
              <a:gd name="connsiteY27" fmla="*/ 1882775 h 5940425"/>
              <a:gd name="connsiteX28" fmla="*/ 2216288 w 6499502"/>
              <a:gd name="connsiteY28" fmla="*/ 0 h 5940425"/>
              <a:gd name="connsiteX29" fmla="*/ 4283214 w 6499502"/>
              <a:gd name="connsiteY29" fmla="*/ 0 h 5940425"/>
              <a:gd name="connsiteX30" fmla="*/ 4283214 w 6499502"/>
              <a:gd name="connsiteY30" fmla="*/ 1882775 h 5940425"/>
              <a:gd name="connsiteX31" fmla="*/ 2216288 w 6499502"/>
              <a:gd name="connsiteY31" fmla="*/ 1882775 h 5940425"/>
              <a:gd name="connsiteX32" fmla="*/ 0 w 6499502"/>
              <a:gd name="connsiteY32" fmla="*/ 0 h 5940425"/>
              <a:gd name="connsiteX33" fmla="*/ 2066926 w 6499502"/>
              <a:gd name="connsiteY33" fmla="*/ 0 h 5940425"/>
              <a:gd name="connsiteX34" fmla="*/ 2066926 w 6499502"/>
              <a:gd name="connsiteY34" fmla="*/ 1882775 h 5940425"/>
              <a:gd name="connsiteX35" fmla="*/ 0 w 6499502"/>
              <a:gd name="connsiteY35" fmla="*/ 1882775 h 5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99502" h="5940425">
                <a:moveTo>
                  <a:pt x="4432576" y="4057650"/>
                </a:moveTo>
                <a:lnTo>
                  <a:pt x="6499502" y="4057650"/>
                </a:lnTo>
                <a:lnTo>
                  <a:pt x="6499502" y="5940425"/>
                </a:lnTo>
                <a:lnTo>
                  <a:pt x="4432576" y="5940425"/>
                </a:lnTo>
                <a:close/>
                <a:moveTo>
                  <a:pt x="2216288" y="4057650"/>
                </a:moveTo>
                <a:lnTo>
                  <a:pt x="4283214" y="4057650"/>
                </a:lnTo>
                <a:lnTo>
                  <a:pt x="4283214" y="5940425"/>
                </a:lnTo>
                <a:lnTo>
                  <a:pt x="2216288" y="5940425"/>
                </a:lnTo>
                <a:close/>
                <a:moveTo>
                  <a:pt x="0" y="4057650"/>
                </a:moveTo>
                <a:lnTo>
                  <a:pt x="2066926" y="4057650"/>
                </a:lnTo>
                <a:lnTo>
                  <a:pt x="2066926" y="5940425"/>
                </a:lnTo>
                <a:lnTo>
                  <a:pt x="0" y="5940425"/>
                </a:lnTo>
                <a:close/>
                <a:moveTo>
                  <a:pt x="4432576" y="2028825"/>
                </a:moveTo>
                <a:lnTo>
                  <a:pt x="6499502" y="2028825"/>
                </a:lnTo>
                <a:lnTo>
                  <a:pt x="6499502" y="3911600"/>
                </a:lnTo>
                <a:lnTo>
                  <a:pt x="4432576" y="3911600"/>
                </a:lnTo>
                <a:close/>
                <a:moveTo>
                  <a:pt x="2216288" y="2028825"/>
                </a:moveTo>
                <a:lnTo>
                  <a:pt x="4283214" y="2028825"/>
                </a:lnTo>
                <a:lnTo>
                  <a:pt x="4283214" y="3911600"/>
                </a:lnTo>
                <a:lnTo>
                  <a:pt x="2216288" y="3911600"/>
                </a:lnTo>
                <a:close/>
                <a:moveTo>
                  <a:pt x="0" y="2028825"/>
                </a:moveTo>
                <a:lnTo>
                  <a:pt x="2066926" y="2028825"/>
                </a:lnTo>
                <a:lnTo>
                  <a:pt x="2066926" y="3911600"/>
                </a:lnTo>
                <a:lnTo>
                  <a:pt x="0" y="3911600"/>
                </a:lnTo>
                <a:close/>
                <a:moveTo>
                  <a:pt x="4432576" y="0"/>
                </a:moveTo>
                <a:lnTo>
                  <a:pt x="6499502" y="0"/>
                </a:lnTo>
                <a:lnTo>
                  <a:pt x="6499502" y="1882775"/>
                </a:lnTo>
                <a:lnTo>
                  <a:pt x="4432576" y="1882775"/>
                </a:lnTo>
                <a:close/>
                <a:moveTo>
                  <a:pt x="2216288" y="0"/>
                </a:moveTo>
                <a:lnTo>
                  <a:pt x="4283214" y="0"/>
                </a:lnTo>
                <a:lnTo>
                  <a:pt x="4283214" y="1882775"/>
                </a:lnTo>
                <a:lnTo>
                  <a:pt x="2216288" y="1882775"/>
                </a:lnTo>
                <a:close/>
                <a:moveTo>
                  <a:pt x="0" y="0"/>
                </a:moveTo>
                <a:lnTo>
                  <a:pt x="2066926" y="0"/>
                </a:lnTo>
                <a:lnTo>
                  <a:pt x="2066926" y="1882775"/>
                </a:lnTo>
                <a:lnTo>
                  <a:pt x="0" y="1882775"/>
                </a:lnTo>
                <a:close/>
              </a:path>
            </a:pathLst>
          </a:custGeom>
          <a:solidFill>
            <a:schemeClr val="bg1">
              <a:lumMod val="95000"/>
            </a:schemeClr>
          </a:solidFill>
        </p:spPr>
        <p:txBody>
          <a:bodyPr vert="horz" wrap="square" lIns="91440" tIns="45720" rIns="91440" bIns="45720" rtlCol="0" anchor="ctr">
            <a:noAutofit/>
          </a:bodyPr>
          <a:lstStyle>
            <a:lvl1pPr>
              <a:defRPr lang="en-US" sz="1350"/>
            </a:lvl1pPr>
          </a:lstStyle>
          <a:p>
            <a:pPr marL="0" lvl="0" indent="0" algn="ctr" rtl="0">
              <a:buNone/>
            </a:pPr>
            <a:r>
              <a:rPr lang="fr-FR" noProof="0"/>
              <a:t>Cliquez sur l’icône pour ajouter une image</a:t>
            </a:r>
          </a:p>
        </p:txBody>
      </p:sp>
      <p:sp>
        <p:nvSpPr>
          <p:cNvPr id="2" name="Titre 1">
            <a:extLst>
              <a:ext uri="{FF2B5EF4-FFF2-40B4-BE49-F238E27FC236}">
                <a16:creationId xmlns:a16="http://schemas.microsoft.com/office/drawing/2014/main" id="{4C2FFEDF-1F62-45E5-8000-9689D9DFC4D1}"/>
              </a:ext>
            </a:extLst>
          </p:cNvPr>
          <p:cNvSpPr>
            <a:spLocks noGrp="1"/>
          </p:cNvSpPr>
          <p:nvPr>
            <p:ph type="title"/>
          </p:nvPr>
        </p:nvSpPr>
        <p:spPr>
          <a:xfrm>
            <a:off x="371475" y="1596928"/>
            <a:ext cx="4810125" cy="3267268"/>
          </a:xfrm>
        </p:spPr>
        <p:txBody>
          <a:bodyPr rtlCol="0" anchor="ctr"/>
          <a:lstStyle>
            <a:lvl1pPr>
              <a:defRPr sz="4500">
                <a:solidFill>
                  <a:schemeClr val="accent5"/>
                </a:solidFill>
              </a:defRPr>
            </a:lvl1pPr>
          </a:lstStyle>
          <a:p>
            <a:pPr rtl="0"/>
            <a:r>
              <a:rPr lang="en-US" noProof="0"/>
              <a:t>Click to edit Master title style</a:t>
            </a:r>
            <a:endParaRPr lang="fr-FR" noProof="0"/>
          </a:p>
        </p:txBody>
      </p:sp>
      <p:sp>
        <p:nvSpPr>
          <p:cNvPr id="6" name="Espace réservé du numéro de diapositive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rtlCol="0"/>
          <a:lstStyle/>
          <a:p>
            <a:fld id="{E63DE55E-41F8-4082-891E-D506B0EC28BA}" type="slidenum">
              <a:rPr lang="en-US" smtClean="0"/>
              <a:t>‹#›</a:t>
            </a:fld>
            <a:endParaRPr lang="en-US"/>
          </a:p>
        </p:txBody>
      </p:sp>
      <p:sp>
        <p:nvSpPr>
          <p:cNvPr id="16" name="Rectangle 15">
            <a:extLst>
              <a:ext uri="{FF2B5EF4-FFF2-40B4-BE49-F238E27FC236}">
                <a16:creationId xmlns:a16="http://schemas.microsoft.com/office/drawing/2014/main" id="{A73E3CFC-9652-4E07-82D7-0EC3304CAA1F}"/>
              </a:ext>
            </a:extLst>
          </p:cNvPr>
          <p:cNvSpPr/>
          <p:nvPr/>
        </p:nvSpPr>
        <p:spPr>
          <a:xfrm>
            <a:off x="3933497" y="4952673"/>
            <a:ext cx="1248103"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17" name="Rectangle 16">
            <a:extLst>
              <a:ext uri="{FF2B5EF4-FFF2-40B4-BE49-F238E27FC236}">
                <a16:creationId xmlns:a16="http://schemas.microsoft.com/office/drawing/2014/main" id="{76B43515-5C7A-4125-B76D-8A24D2BBE5EC}"/>
              </a:ext>
            </a:extLst>
          </p:cNvPr>
          <p:cNvSpPr/>
          <p:nvPr/>
        </p:nvSpPr>
        <p:spPr>
          <a:xfrm>
            <a:off x="371475" y="1011912"/>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18" name="Rectangle 17">
            <a:extLst>
              <a:ext uri="{FF2B5EF4-FFF2-40B4-BE49-F238E27FC236}">
                <a16:creationId xmlns:a16="http://schemas.microsoft.com/office/drawing/2014/main" id="{0C9A713B-4176-4C86-9E87-4ADBD6F444FB}"/>
              </a:ext>
            </a:extLst>
          </p:cNvPr>
          <p:cNvSpPr/>
          <p:nvPr/>
        </p:nvSpPr>
        <p:spPr>
          <a:xfrm>
            <a:off x="620587" y="671714"/>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9" name="Espace réservé du pied de page 3">
            <a:extLst>
              <a:ext uri="{FF2B5EF4-FFF2-40B4-BE49-F238E27FC236}">
                <a16:creationId xmlns:a16="http://schemas.microsoft.com/office/drawing/2014/main" id="{E664599C-2D4A-4015-80BB-06F4CE5A283A}"/>
              </a:ext>
            </a:extLst>
          </p:cNvPr>
          <p:cNvSpPr>
            <a:spLocks noGrp="1"/>
          </p:cNvSpPr>
          <p:nvPr>
            <p:ph type="ftr" sz="quarter" idx="2"/>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10" name="Image 9">
            <a:extLst>
              <a:ext uri="{FF2B5EF4-FFF2-40B4-BE49-F238E27FC236}">
                <a16:creationId xmlns:a16="http://schemas.microsoft.com/office/drawing/2014/main" id="{0C578FB6-0515-442A-8EB4-655242CF966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742503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En-têt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2" name="Titre 1">
            <a:extLst>
              <a:ext uri="{FF2B5EF4-FFF2-40B4-BE49-F238E27FC236}">
                <a16:creationId xmlns:a16="http://schemas.microsoft.com/office/drawing/2014/main" id="{4C2FFEDF-1F62-45E5-8000-9689D9DFC4D1}"/>
              </a:ext>
            </a:extLst>
          </p:cNvPr>
          <p:cNvSpPr>
            <a:spLocks noGrp="1"/>
          </p:cNvSpPr>
          <p:nvPr>
            <p:ph type="title"/>
          </p:nvPr>
        </p:nvSpPr>
        <p:spPr>
          <a:xfrm>
            <a:off x="371475" y="3917950"/>
            <a:ext cx="6915150" cy="2268337"/>
          </a:xfrm>
        </p:spPr>
        <p:txBody>
          <a:bodyPr rtlCol="0" anchor="ctr"/>
          <a:lstStyle>
            <a:lvl1pPr>
              <a:defRPr sz="4500">
                <a:solidFill>
                  <a:schemeClr val="tx1"/>
                </a:solidFill>
              </a:defRPr>
            </a:lvl1pPr>
          </a:lstStyle>
          <a:p>
            <a:pPr rtl="0"/>
            <a:r>
              <a:rPr lang="en-US" noProof="0"/>
              <a:t>Click to edit Master title style</a:t>
            </a:r>
            <a:endParaRPr lang="fr-FR" noProof="0"/>
          </a:p>
        </p:txBody>
      </p:sp>
      <p:sp>
        <p:nvSpPr>
          <p:cNvPr id="6" name="Espace réservé du numéro de diapositive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rtlCol="0"/>
          <a:lstStyle/>
          <a:p>
            <a:fld id="{E63DE55E-41F8-4082-891E-D506B0EC28BA}" type="slidenum">
              <a:rPr lang="en-US" smtClean="0"/>
              <a:t>‹#›</a:t>
            </a:fld>
            <a:endParaRPr lang="en-US"/>
          </a:p>
        </p:txBody>
      </p:sp>
      <p:sp>
        <p:nvSpPr>
          <p:cNvPr id="16" name="Rectangle 15">
            <a:extLst>
              <a:ext uri="{FF2B5EF4-FFF2-40B4-BE49-F238E27FC236}">
                <a16:creationId xmlns:a16="http://schemas.microsoft.com/office/drawing/2014/main" id="{A73E3CFC-9652-4E07-82D7-0EC3304CAA1F}"/>
              </a:ext>
            </a:extLst>
          </p:cNvPr>
          <p:cNvSpPr/>
          <p:nvPr/>
        </p:nvSpPr>
        <p:spPr>
          <a:xfrm>
            <a:off x="5222179" y="2327274"/>
            <a:ext cx="2176463" cy="15112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26" name="Rectangle 25">
            <a:extLst>
              <a:ext uri="{FF2B5EF4-FFF2-40B4-BE49-F238E27FC236}">
                <a16:creationId xmlns:a16="http://schemas.microsoft.com/office/drawing/2014/main" id="{DFA0623C-0B34-4074-8AA0-6428A5AF07A3}"/>
              </a:ext>
            </a:extLst>
          </p:cNvPr>
          <p:cNvSpPr/>
          <p:nvPr/>
        </p:nvSpPr>
        <p:spPr>
          <a:xfrm>
            <a:off x="7468839" y="3917949"/>
            <a:ext cx="2176463" cy="22828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33" name="Espace réservé d’image 32">
            <a:extLst>
              <a:ext uri="{FF2B5EF4-FFF2-40B4-BE49-F238E27FC236}">
                <a16:creationId xmlns:a16="http://schemas.microsoft.com/office/drawing/2014/main" id="{B5D335A5-A601-4D8A-AEF5-F34792FF565A}"/>
              </a:ext>
            </a:extLst>
          </p:cNvPr>
          <p:cNvSpPr>
            <a:spLocks noGrp="1"/>
          </p:cNvSpPr>
          <p:nvPr>
            <p:ph type="pic" sz="quarter" idx="21" hasCustomPrompt="1"/>
          </p:nvPr>
        </p:nvSpPr>
        <p:spPr>
          <a:xfrm>
            <a:off x="371476" y="260351"/>
            <a:ext cx="11520489" cy="5940424"/>
          </a:xfrm>
          <a:custGeom>
            <a:avLst/>
            <a:gdLst>
              <a:gd name="connsiteX0" fmla="*/ 9344026 w 11520489"/>
              <a:gd name="connsiteY0" fmla="*/ 3657598 h 5940424"/>
              <a:gd name="connsiteX1" fmla="*/ 11520489 w 11520489"/>
              <a:gd name="connsiteY1" fmla="*/ 3657598 h 5940424"/>
              <a:gd name="connsiteX2" fmla="*/ 11520489 w 11520489"/>
              <a:gd name="connsiteY2" fmla="*/ 5940424 h 5940424"/>
              <a:gd name="connsiteX3" fmla="*/ 9344026 w 11520489"/>
              <a:gd name="connsiteY3" fmla="*/ 5940424 h 5940424"/>
              <a:gd name="connsiteX4" fmla="*/ 9344026 w 11520489"/>
              <a:gd name="connsiteY4" fmla="*/ 2066924 h 5940424"/>
              <a:gd name="connsiteX5" fmla="*/ 11520489 w 11520489"/>
              <a:gd name="connsiteY5" fmla="*/ 2066924 h 5940424"/>
              <a:gd name="connsiteX6" fmla="*/ 11520489 w 11520489"/>
              <a:gd name="connsiteY6" fmla="*/ 3578224 h 5940424"/>
              <a:gd name="connsiteX7" fmla="*/ 9344026 w 11520489"/>
              <a:gd name="connsiteY7" fmla="*/ 3578224 h 5940424"/>
              <a:gd name="connsiteX8" fmla="*/ 7097365 w 11520489"/>
              <a:gd name="connsiteY8" fmla="*/ 2066924 h 5940424"/>
              <a:gd name="connsiteX9" fmla="*/ 9273828 w 11520489"/>
              <a:gd name="connsiteY9" fmla="*/ 2066924 h 5940424"/>
              <a:gd name="connsiteX10" fmla="*/ 9273828 w 11520489"/>
              <a:gd name="connsiteY10" fmla="*/ 3578224 h 5940424"/>
              <a:gd name="connsiteX11" fmla="*/ 7097365 w 11520489"/>
              <a:gd name="connsiteY11" fmla="*/ 3578224 h 5940424"/>
              <a:gd name="connsiteX12" fmla="*/ 2604044 w 11520489"/>
              <a:gd name="connsiteY12" fmla="*/ 2066923 h 5940424"/>
              <a:gd name="connsiteX13" fmla="*/ 4780506 w 11520489"/>
              <a:gd name="connsiteY13" fmla="*/ 2066923 h 5940424"/>
              <a:gd name="connsiteX14" fmla="*/ 4780506 w 11520489"/>
              <a:gd name="connsiteY14" fmla="*/ 3578222 h 5940424"/>
              <a:gd name="connsiteX15" fmla="*/ 2604044 w 11520489"/>
              <a:gd name="connsiteY15" fmla="*/ 3578222 h 5940424"/>
              <a:gd name="connsiteX16" fmla="*/ 0 w 11520489"/>
              <a:gd name="connsiteY16" fmla="*/ 2066923 h 5940424"/>
              <a:gd name="connsiteX17" fmla="*/ 2533843 w 11520489"/>
              <a:gd name="connsiteY17" fmla="*/ 2066923 h 5940424"/>
              <a:gd name="connsiteX18" fmla="*/ 2533843 w 11520489"/>
              <a:gd name="connsiteY18" fmla="*/ 3578222 h 5940424"/>
              <a:gd name="connsiteX19" fmla="*/ 0 w 11520489"/>
              <a:gd name="connsiteY19" fmla="*/ 3578222 h 5940424"/>
              <a:gd name="connsiteX20" fmla="*/ 2604046 w 11520489"/>
              <a:gd name="connsiteY20" fmla="*/ 0 h 5940424"/>
              <a:gd name="connsiteX21" fmla="*/ 4780509 w 11520489"/>
              <a:gd name="connsiteY21" fmla="*/ 0 h 5940424"/>
              <a:gd name="connsiteX22" fmla="*/ 4780509 w 11520489"/>
              <a:gd name="connsiteY22" fmla="*/ 1987550 h 5940424"/>
              <a:gd name="connsiteX23" fmla="*/ 2604046 w 11520489"/>
              <a:gd name="connsiteY23" fmla="*/ 1987550 h 5940424"/>
              <a:gd name="connsiteX24" fmla="*/ 2 w 11520489"/>
              <a:gd name="connsiteY24" fmla="*/ 0 h 5940424"/>
              <a:gd name="connsiteX25" fmla="*/ 2533845 w 11520489"/>
              <a:gd name="connsiteY25" fmla="*/ 0 h 5940424"/>
              <a:gd name="connsiteX26" fmla="*/ 2533845 w 11520489"/>
              <a:gd name="connsiteY26" fmla="*/ 1987550 h 5940424"/>
              <a:gd name="connsiteX27" fmla="*/ 2 w 11520489"/>
              <a:gd name="connsiteY27" fmla="*/ 1987550 h 5940424"/>
              <a:gd name="connsiteX28" fmla="*/ 7097365 w 11520489"/>
              <a:gd name="connsiteY28" fmla="*/ 0 h 5940424"/>
              <a:gd name="connsiteX29" fmla="*/ 9273828 w 11520489"/>
              <a:gd name="connsiteY29" fmla="*/ 0 h 5940424"/>
              <a:gd name="connsiteX30" fmla="*/ 9273828 w 11520489"/>
              <a:gd name="connsiteY30" fmla="*/ 1987550 h 5940424"/>
              <a:gd name="connsiteX31" fmla="*/ 7097365 w 11520489"/>
              <a:gd name="connsiteY31" fmla="*/ 1987550 h 5940424"/>
              <a:gd name="connsiteX32" fmla="*/ 4850705 w 11520489"/>
              <a:gd name="connsiteY32" fmla="*/ 0 h 5940424"/>
              <a:gd name="connsiteX33" fmla="*/ 7027168 w 11520489"/>
              <a:gd name="connsiteY33" fmla="*/ 0 h 5940424"/>
              <a:gd name="connsiteX34" fmla="*/ 7027168 w 11520489"/>
              <a:gd name="connsiteY34" fmla="*/ 1987550 h 5940424"/>
              <a:gd name="connsiteX35" fmla="*/ 4850705 w 11520489"/>
              <a:gd name="connsiteY35" fmla="*/ 1987550 h 5940424"/>
              <a:gd name="connsiteX36" fmla="*/ 9344025 w 11520489"/>
              <a:gd name="connsiteY36" fmla="*/ 0 h 5940424"/>
              <a:gd name="connsiteX37" fmla="*/ 11520488 w 11520489"/>
              <a:gd name="connsiteY37" fmla="*/ 0 h 5940424"/>
              <a:gd name="connsiteX38" fmla="*/ 11520488 w 11520489"/>
              <a:gd name="connsiteY38" fmla="*/ 1987550 h 5940424"/>
              <a:gd name="connsiteX39" fmla="*/ 9344025 w 11520489"/>
              <a:gd name="connsiteY39" fmla="*/ 1987550 h 594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520489" h="5940424">
                <a:moveTo>
                  <a:pt x="9344026" y="3657598"/>
                </a:moveTo>
                <a:lnTo>
                  <a:pt x="11520489" y="3657598"/>
                </a:lnTo>
                <a:lnTo>
                  <a:pt x="11520489" y="5940424"/>
                </a:lnTo>
                <a:lnTo>
                  <a:pt x="9344026" y="5940424"/>
                </a:lnTo>
                <a:close/>
                <a:moveTo>
                  <a:pt x="9344026" y="2066924"/>
                </a:moveTo>
                <a:lnTo>
                  <a:pt x="11520489" y="2066924"/>
                </a:lnTo>
                <a:lnTo>
                  <a:pt x="11520489" y="3578224"/>
                </a:lnTo>
                <a:lnTo>
                  <a:pt x="9344026" y="3578224"/>
                </a:lnTo>
                <a:close/>
                <a:moveTo>
                  <a:pt x="7097365" y="2066924"/>
                </a:moveTo>
                <a:lnTo>
                  <a:pt x="9273828" y="2066924"/>
                </a:lnTo>
                <a:lnTo>
                  <a:pt x="9273828" y="3578224"/>
                </a:lnTo>
                <a:lnTo>
                  <a:pt x="7097365" y="3578224"/>
                </a:lnTo>
                <a:close/>
                <a:moveTo>
                  <a:pt x="2604044" y="2066923"/>
                </a:moveTo>
                <a:lnTo>
                  <a:pt x="4780506" y="2066923"/>
                </a:lnTo>
                <a:lnTo>
                  <a:pt x="4780506" y="3578222"/>
                </a:lnTo>
                <a:lnTo>
                  <a:pt x="2604044" y="3578222"/>
                </a:lnTo>
                <a:close/>
                <a:moveTo>
                  <a:pt x="0" y="2066923"/>
                </a:moveTo>
                <a:lnTo>
                  <a:pt x="2533843" y="2066923"/>
                </a:lnTo>
                <a:lnTo>
                  <a:pt x="2533843" y="3578222"/>
                </a:lnTo>
                <a:lnTo>
                  <a:pt x="0" y="3578222"/>
                </a:lnTo>
                <a:close/>
                <a:moveTo>
                  <a:pt x="2604046" y="0"/>
                </a:moveTo>
                <a:lnTo>
                  <a:pt x="4780509" y="0"/>
                </a:lnTo>
                <a:lnTo>
                  <a:pt x="4780509" y="1987550"/>
                </a:lnTo>
                <a:lnTo>
                  <a:pt x="2604046" y="1987550"/>
                </a:lnTo>
                <a:close/>
                <a:moveTo>
                  <a:pt x="2" y="0"/>
                </a:moveTo>
                <a:lnTo>
                  <a:pt x="2533845" y="0"/>
                </a:lnTo>
                <a:lnTo>
                  <a:pt x="2533845" y="1987550"/>
                </a:lnTo>
                <a:lnTo>
                  <a:pt x="2" y="1987550"/>
                </a:lnTo>
                <a:close/>
                <a:moveTo>
                  <a:pt x="7097365" y="0"/>
                </a:moveTo>
                <a:lnTo>
                  <a:pt x="9273828" y="0"/>
                </a:lnTo>
                <a:lnTo>
                  <a:pt x="9273828" y="1987550"/>
                </a:lnTo>
                <a:lnTo>
                  <a:pt x="7097365" y="1987550"/>
                </a:lnTo>
                <a:close/>
                <a:moveTo>
                  <a:pt x="4850705" y="0"/>
                </a:moveTo>
                <a:lnTo>
                  <a:pt x="7027168" y="0"/>
                </a:lnTo>
                <a:lnTo>
                  <a:pt x="7027168" y="1987550"/>
                </a:lnTo>
                <a:lnTo>
                  <a:pt x="4850705" y="1987550"/>
                </a:lnTo>
                <a:close/>
                <a:moveTo>
                  <a:pt x="9344025" y="0"/>
                </a:moveTo>
                <a:lnTo>
                  <a:pt x="11520488" y="0"/>
                </a:lnTo>
                <a:lnTo>
                  <a:pt x="11520488" y="1987550"/>
                </a:lnTo>
                <a:lnTo>
                  <a:pt x="9344025" y="1987550"/>
                </a:lnTo>
                <a:close/>
              </a:path>
            </a:pathLst>
          </a:custGeom>
          <a:solidFill>
            <a:schemeClr val="bg1">
              <a:lumMod val="95000"/>
            </a:schemeClr>
          </a:solidFill>
        </p:spPr>
        <p:txBody>
          <a:bodyPr vert="horz" wrap="square" lIns="91440" tIns="45720" rIns="91440" bIns="45720" rtlCol="0" anchor="t">
            <a:noAutofit/>
          </a:bodyPr>
          <a:lstStyle>
            <a:lvl1pPr>
              <a:defRPr lang="en-US" sz="1350"/>
            </a:lvl1pPr>
          </a:lstStyle>
          <a:p>
            <a:pPr marL="0" lvl="0" indent="0" algn="ctr" rtl="0">
              <a:buNone/>
            </a:pPr>
            <a:r>
              <a:rPr lang="fr-FR" noProof="0"/>
              <a:t>Cliquez sur l’icône pour ajouter une image</a:t>
            </a:r>
          </a:p>
        </p:txBody>
      </p:sp>
      <p:sp>
        <p:nvSpPr>
          <p:cNvPr id="8" name="Espace réservé du pied de page 3">
            <a:extLst>
              <a:ext uri="{FF2B5EF4-FFF2-40B4-BE49-F238E27FC236}">
                <a16:creationId xmlns:a16="http://schemas.microsoft.com/office/drawing/2014/main" id="{322D93BB-99B7-4163-B0A2-2FAEAF94D0A6}"/>
              </a:ext>
            </a:extLst>
          </p:cNvPr>
          <p:cNvSpPr>
            <a:spLocks noGrp="1"/>
          </p:cNvSpPr>
          <p:nvPr>
            <p:ph type="ftr" sz="quarter" idx="2"/>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9" name="Image 8">
            <a:extLst>
              <a:ext uri="{FF2B5EF4-FFF2-40B4-BE49-F238E27FC236}">
                <a16:creationId xmlns:a16="http://schemas.microsoft.com/office/drawing/2014/main" id="{E361B0DC-3069-4051-BD9F-662A70BCA45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4079019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_En-têt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2" name="Titre 1">
            <a:extLst>
              <a:ext uri="{FF2B5EF4-FFF2-40B4-BE49-F238E27FC236}">
                <a16:creationId xmlns:a16="http://schemas.microsoft.com/office/drawing/2014/main" id="{4C2FFEDF-1F62-45E5-8000-9689D9DFC4D1}"/>
              </a:ext>
            </a:extLst>
          </p:cNvPr>
          <p:cNvSpPr>
            <a:spLocks noGrp="1"/>
          </p:cNvSpPr>
          <p:nvPr>
            <p:ph type="title"/>
          </p:nvPr>
        </p:nvSpPr>
        <p:spPr>
          <a:xfrm>
            <a:off x="876300" y="4406207"/>
            <a:ext cx="10439400" cy="1175444"/>
          </a:xfrm>
        </p:spPr>
        <p:txBody>
          <a:bodyPr rtlCol="0" anchor="ctr"/>
          <a:lstStyle>
            <a:lvl1pPr algn="ctr">
              <a:defRPr sz="4500">
                <a:solidFill>
                  <a:schemeClr val="accent1"/>
                </a:solidFill>
              </a:defRPr>
            </a:lvl1pPr>
          </a:lstStyle>
          <a:p>
            <a:pPr rtl="0"/>
            <a:r>
              <a:rPr lang="en-US" noProof="0"/>
              <a:t>Click to edit Master title style</a:t>
            </a:r>
            <a:endParaRPr lang="fr-FR" noProof="0"/>
          </a:p>
        </p:txBody>
      </p:sp>
      <p:sp>
        <p:nvSpPr>
          <p:cNvPr id="6" name="Espace réservé du numéro de diapositive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rtlCol="0"/>
          <a:lstStyle/>
          <a:p>
            <a:fld id="{E63DE55E-41F8-4082-891E-D506B0EC28BA}" type="slidenum">
              <a:rPr lang="en-US" smtClean="0"/>
              <a:t>‹#›</a:t>
            </a:fld>
            <a:endParaRPr lang="en-US"/>
          </a:p>
        </p:txBody>
      </p:sp>
      <p:sp>
        <p:nvSpPr>
          <p:cNvPr id="16" name="Rectangle 15">
            <a:extLst>
              <a:ext uri="{FF2B5EF4-FFF2-40B4-BE49-F238E27FC236}">
                <a16:creationId xmlns:a16="http://schemas.microsoft.com/office/drawing/2014/main" id="{A73E3CFC-9652-4E07-82D7-0EC3304CAA1F}"/>
              </a:ext>
            </a:extLst>
          </p:cNvPr>
          <p:cNvSpPr/>
          <p:nvPr/>
        </p:nvSpPr>
        <p:spPr>
          <a:xfrm>
            <a:off x="2" y="1"/>
            <a:ext cx="12191999" cy="2847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8" name="Espace réservé d’image 6">
            <a:extLst>
              <a:ext uri="{FF2B5EF4-FFF2-40B4-BE49-F238E27FC236}">
                <a16:creationId xmlns:a16="http://schemas.microsoft.com/office/drawing/2014/main" id="{230D70C6-13FD-45D4-8FB6-26C56B8FF2D4}"/>
              </a:ext>
            </a:extLst>
          </p:cNvPr>
          <p:cNvSpPr>
            <a:spLocks noGrp="1"/>
          </p:cNvSpPr>
          <p:nvPr>
            <p:ph type="pic" sz="quarter" idx="13" hasCustomPrompt="1"/>
          </p:nvPr>
        </p:nvSpPr>
        <p:spPr>
          <a:xfrm>
            <a:off x="371476" y="260351"/>
            <a:ext cx="11520488" cy="3657599"/>
          </a:xfrm>
          <a:solidFill>
            <a:schemeClr val="bg1">
              <a:lumMod val="95000"/>
            </a:schemeClr>
          </a:solidFill>
        </p:spPr>
        <p:txBody>
          <a:bodyPr vert="horz" lIns="91440" tIns="45720" rIns="91440" bIns="45720" rtlCol="0">
            <a:normAutofit/>
          </a:bodyPr>
          <a:lstStyle>
            <a:lvl1pPr>
              <a:defRPr lang="en-US" sz="1350"/>
            </a:lvl1pPr>
          </a:lstStyle>
          <a:p>
            <a:pPr marL="0" lvl="0" indent="0" algn="ctr" rtl="0">
              <a:buNone/>
            </a:pPr>
            <a:r>
              <a:rPr lang="fr-FR" noProof="0"/>
              <a:t>Cliquez sur l’icône pour ajouter une image</a:t>
            </a:r>
          </a:p>
        </p:txBody>
      </p:sp>
      <p:sp>
        <p:nvSpPr>
          <p:cNvPr id="3" name="Rectangle 2">
            <a:extLst>
              <a:ext uri="{FF2B5EF4-FFF2-40B4-BE49-F238E27FC236}">
                <a16:creationId xmlns:a16="http://schemas.microsoft.com/office/drawing/2014/main" id="{E10ED78A-2A17-41C4-9030-D406C56DDF4A}"/>
              </a:ext>
            </a:extLst>
          </p:cNvPr>
          <p:cNvSpPr/>
          <p:nvPr/>
        </p:nvSpPr>
        <p:spPr>
          <a:xfrm>
            <a:off x="5795961" y="3914082"/>
            <a:ext cx="600075" cy="2918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9" name="Espace réservé du pied de page 3">
            <a:extLst>
              <a:ext uri="{FF2B5EF4-FFF2-40B4-BE49-F238E27FC236}">
                <a16:creationId xmlns:a16="http://schemas.microsoft.com/office/drawing/2014/main" id="{3E41D0FB-87BE-4045-B145-F6F9A0B359BC}"/>
              </a:ext>
            </a:extLst>
          </p:cNvPr>
          <p:cNvSpPr>
            <a:spLocks noGrp="1"/>
          </p:cNvSpPr>
          <p:nvPr>
            <p:ph type="ftr" sz="quarter" idx="2"/>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10" name="Image 9">
            <a:extLst>
              <a:ext uri="{FF2B5EF4-FFF2-40B4-BE49-F238E27FC236}">
                <a16:creationId xmlns:a16="http://schemas.microsoft.com/office/drawing/2014/main" id="{6AD6690A-310B-4FA9-A912-5421941DF34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3102959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6C789F-805A-4494-8430-C63414191AC2}"/>
              </a:ext>
            </a:extLst>
          </p:cNvPr>
          <p:cNvSpPr/>
          <p:nvPr/>
        </p:nvSpPr>
        <p:spPr>
          <a:xfrm>
            <a:off x="371475" y="1526382"/>
            <a:ext cx="3595688" cy="4562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10" name="Rectangle 9">
            <a:extLst>
              <a:ext uri="{FF2B5EF4-FFF2-40B4-BE49-F238E27FC236}">
                <a16:creationId xmlns:a16="http://schemas.microsoft.com/office/drawing/2014/main" id="{A5A73287-EED0-4EEC-8007-E2C13366027B}"/>
              </a:ext>
            </a:extLst>
          </p:cNvPr>
          <p:cNvSpPr/>
          <p:nvPr/>
        </p:nvSpPr>
        <p:spPr>
          <a:xfrm>
            <a:off x="8224839" y="1526382"/>
            <a:ext cx="3595688" cy="4562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2" name="Titre 1">
            <a:extLst>
              <a:ext uri="{FF2B5EF4-FFF2-40B4-BE49-F238E27FC236}">
                <a16:creationId xmlns:a16="http://schemas.microsoft.com/office/drawing/2014/main" id="{DE3A6AA5-A315-455E-B5C7-E53E3746ED81}"/>
              </a:ext>
            </a:extLst>
          </p:cNvPr>
          <p:cNvSpPr>
            <a:spLocks noGrp="1"/>
          </p:cNvSpPr>
          <p:nvPr>
            <p:ph type="title"/>
          </p:nvPr>
        </p:nvSpPr>
        <p:spPr/>
        <p:txBody>
          <a:bodyPr rtlCol="0"/>
          <a:lstStyle/>
          <a:p>
            <a:pPr rtl="0"/>
            <a:r>
              <a:rPr lang="en-US" noProof="0"/>
              <a:t>Click to edit Master title style</a:t>
            </a:r>
            <a:endParaRPr lang="fr-FR" noProof="0"/>
          </a:p>
        </p:txBody>
      </p:sp>
      <p:sp>
        <p:nvSpPr>
          <p:cNvPr id="3" name="Espace réservé du contenu 2">
            <a:extLst>
              <a:ext uri="{FF2B5EF4-FFF2-40B4-BE49-F238E27FC236}">
                <a16:creationId xmlns:a16="http://schemas.microsoft.com/office/drawing/2014/main" id="{3E60534E-DE82-45F4-8E2E-DA97F169177F}"/>
              </a:ext>
            </a:extLst>
          </p:cNvPr>
          <p:cNvSpPr>
            <a:spLocks noGrp="1"/>
          </p:cNvSpPr>
          <p:nvPr>
            <p:ph sz="half" idx="1" hasCustomPrompt="1"/>
          </p:nvPr>
        </p:nvSpPr>
        <p:spPr>
          <a:xfrm>
            <a:off x="581026" y="1724025"/>
            <a:ext cx="3143250" cy="4191000"/>
          </a:xfrm>
        </p:spPr>
        <p:txBody>
          <a:bodyPr rtlCol="0">
            <a:normAutofit/>
          </a:bodyPr>
          <a:lstStyle>
            <a:lvl1pPr>
              <a:defRPr sz="1350">
                <a:solidFill>
                  <a:schemeClr val="bg1"/>
                </a:solidFill>
              </a:defRPr>
            </a:lvl1pPr>
            <a:lvl2pPr>
              <a:defRPr sz="1200">
                <a:solidFill>
                  <a:schemeClr val="bg1"/>
                </a:solidFill>
              </a:defRPr>
            </a:lvl2pPr>
            <a:lvl3pPr>
              <a:defRPr sz="1050">
                <a:solidFill>
                  <a:schemeClr val="bg1"/>
                </a:solidFill>
              </a:defRPr>
            </a:lvl3pPr>
            <a:lvl4pPr>
              <a:defRPr sz="900">
                <a:solidFill>
                  <a:schemeClr val="bg1"/>
                </a:solidFill>
              </a:defRPr>
            </a:lvl4pPr>
            <a:lvl5pPr>
              <a:defRPr sz="900">
                <a:solidFill>
                  <a:schemeClr val="bg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a:extLst>
              <a:ext uri="{FF2B5EF4-FFF2-40B4-BE49-F238E27FC236}">
                <a16:creationId xmlns:a16="http://schemas.microsoft.com/office/drawing/2014/main" id="{23F1116B-C8B0-450D-83F6-49C4ABB22CCD}"/>
              </a:ext>
            </a:extLst>
          </p:cNvPr>
          <p:cNvSpPr>
            <a:spLocks noGrp="1"/>
          </p:cNvSpPr>
          <p:nvPr>
            <p:ph sz="half" idx="2" hasCustomPrompt="1"/>
          </p:nvPr>
        </p:nvSpPr>
        <p:spPr>
          <a:xfrm>
            <a:off x="8451283" y="1712119"/>
            <a:ext cx="3142800" cy="4191000"/>
          </a:xfrm>
        </p:spPr>
        <p:txBody>
          <a:bodyPr rtlCol="0">
            <a:normAutofit/>
          </a:bodyPr>
          <a:lstStyle>
            <a:lvl1pPr>
              <a:defRPr sz="1350">
                <a:solidFill>
                  <a:schemeClr val="bg1"/>
                </a:solidFill>
              </a:defRPr>
            </a:lvl1pPr>
            <a:lvl2pPr>
              <a:defRPr sz="1200">
                <a:solidFill>
                  <a:schemeClr val="bg1"/>
                </a:solidFill>
              </a:defRPr>
            </a:lvl2pPr>
            <a:lvl3pPr>
              <a:defRPr sz="1050">
                <a:solidFill>
                  <a:schemeClr val="bg1"/>
                </a:solidFill>
              </a:defRPr>
            </a:lvl3pPr>
            <a:lvl4pPr>
              <a:defRPr sz="900">
                <a:solidFill>
                  <a:schemeClr val="bg1"/>
                </a:solidFill>
              </a:defRPr>
            </a:lvl4pPr>
            <a:lvl5pPr>
              <a:defRPr sz="900">
                <a:solidFill>
                  <a:schemeClr val="bg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u numéro de diapositive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rtlCol="0"/>
          <a:lstStyle/>
          <a:p>
            <a:fld id="{E63DE55E-41F8-4082-891E-D506B0EC28BA}" type="slidenum">
              <a:rPr lang="en-US" smtClean="0"/>
              <a:t>‹#›</a:t>
            </a:fld>
            <a:endParaRPr lang="en-US"/>
          </a:p>
        </p:txBody>
      </p:sp>
      <p:sp>
        <p:nvSpPr>
          <p:cNvPr id="8" name="Espace réservé d’image 6">
            <a:extLst>
              <a:ext uri="{FF2B5EF4-FFF2-40B4-BE49-F238E27FC236}">
                <a16:creationId xmlns:a16="http://schemas.microsoft.com/office/drawing/2014/main" id="{4DC80855-A1B8-4B65-B6F6-2AA6239EC246}"/>
              </a:ext>
            </a:extLst>
          </p:cNvPr>
          <p:cNvSpPr>
            <a:spLocks noGrp="1"/>
          </p:cNvSpPr>
          <p:nvPr>
            <p:ph type="pic" sz="quarter" idx="13" hasCustomPrompt="1"/>
          </p:nvPr>
        </p:nvSpPr>
        <p:spPr>
          <a:xfrm>
            <a:off x="3967164" y="1233489"/>
            <a:ext cx="4257675" cy="5148262"/>
          </a:xfrm>
          <a:solidFill>
            <a:schemeClr val="bg1">
              <a:lumMod val="95000"/>
            </a:schemeClr>
          </a:solidFill>
        </p:spPr>
        <p:txBody>
          <a:bodyPr vert="horz" lIns="91440" tIns="45720" rIns="91440" bIns="45720" rtlCol="0">
            <a:normAutofit/>
          </a:bodyPr>
          <a:lstStyle>
            <a:lvl1pPr>
              <a:defRPr lang="en-US" sz="1350"/>
            </a:lvl1pPr>
          </a:lstStyle>
          <a:p>
            <a:pPr marL="0" lvl="0" indent="0" algn="ctr" rtl="0">
              <a:buNone/>
            </a:pPr>
            <a:r>
              <a:rPr lang="fr-FR" noProof="0"/>
              <a:t>Cliquez sur l’icône pour ajouter une image</a:t>
            </a:r>
          </a:p>
        </p:txBody>
      </p:sp>
      <p:sp>
        <p:nvSpPr>
          <p:cNvPr id="11" name="Espace réservé du pied de page 3">
            <a:extLst>
              <a:ext uri="{FF2B5EF4-FFF2-40B4-BE49-F238E27FC236}">
                <a16:creationId xmlns:a16="http://schemas.microsoft.com/office/drawing/2014/main" id="{A2E62BCD-877D-4478-8792-8A26F87FF636}"/>
              </a:ext>
            </a:extLst>
          </p:cNvPr>
          <p:cNvSpPr>
            <a:spLocks noGrp="1"/>
          </p:cNvSpPr>
          <p:nvPr>
            <p:ph type="ftr" sz="quarter" idx="14"/>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12" name="Image 11">
            <a:extLst>
              <a:ext uri="{FF2B5EF4-FFF2-40B4-BE49-F238E27FC236}">
                <a16:creationId xmlns:a16="http://schemas.microsoft.com/office/drawing/2014/main" id="{072C2112-5EB0-40A9-B980-04CD6E67711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1184275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Deux contenu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A73287-EED0-4EEC-8007-E2C13366027B}"/>
              </a:ext>
            </a:extLst>
          </p:cNvPr>
          <p:cNvSpPr/>
          <p:nvPr/>
        </p:nvSpPr>
        <p:spPr>
          <a:xfrm>
            <a:off x="6200776" y="1233488"/>
            <a:ext cx="5619751" cy="2733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2" name="Titre 1">
            <a:extLst>
              <a:ext uri="{FF2B5EF4-FFF2-40B4-BE49-F238E27FC236}">
                <a16:creationId xmlns:a16="http://schemas.microsoft.com/office/drawing/2014/main" id="{DE3A6AA5-A315-455E-B5C7-E53E3746ED81}"/>
              </a:ext>
            </a:extLst>
          </p:cNvPr>
          <p:cNvSpPr>
            <a:spLocks noGrp="1"/>
          </p:cNvSpPr>
          <p:nvPr>
            <p:ph type="title"/>
          </p:nvPr>
        </p:nvSpPr>
        <p:spPr/>
        <p:txBody>
          <a:bodyPr rtlCol="0"/>
          <a:lstStyle/>
          <a:p>
            <a:pPr rtl="0"/>
            <a:r>
              <a:rPr lang="en-US" noProof="0"/>
              <a:t>Click to edit Master title style</a:t>
            </a:r>
            <a:endParaRPr lang="fr-FR" noProof="0"/>
          </a:p>
        </p:txBody>
      </p:sp>
      <p:sp>
        <p:nvSpPr>
          <p:cNvPr id="4" name="Espace réservé du contenu 3">
            <a:extLst>
              <a:ext uri="{FF2B5EF4-FFF2-40B4-BE49-F238E27FC236}">
                <a16:creationId xmlns:a16="http://schemas.microsoft.com/office/drawing/2014/main" id="{23F1116B-C8B0-450D-83F6-49C4ABB22CCD}"/>
              </a:ext>
            </a:extLst>
          </p:cNvPr>
          <p:cNvSpPr>
            <a:spLocks noGrp="1"/>
          </p:cNvSpPr>
          <p:nvPr>
            <p:ph sz="half" idx="2" hasCustomPrompt="1"/>
          </p:nvPr>
        </p:nvSpPr>
        <p:spPr>
          <a:xfrm>
            <a:off x="6383055" y="1357414"/>
            <a:ext cx="5255193" cy="2404860"/>
          </a:xfrm>
        </p:spPr>
        <p:txBody>
          <a:bodyPr rtlCol="0">
            <a:normAutofit/>
          </a:bodyPr>
          <a:lstStyle>
            <a:lvl1pPr>
              <a:defRPr sz="1350">
                <a:solidFill>
                  <a:schemeClr val="bg1"/>
                </a:solidFill>
              </a:defRPr>
            </a:lvl1pPr>
            <a:lvl2pPr>
              <a:defRPr sz="1200">
                <a:solidFill>
                  <a:schemeClr val="bg1"/>
                </a:solidFill>
              </a:defRPr>
            </a:lvl2pPr>
            <a:lvl3pPr>
              <a:defRPr sz="1050">
                <a:solidFill>
                  <a:schemeClr val="bg1"/>
                </a:solidFill>
              </a:defRPr>
            </a:lvl3pPr>
            <a:lvl4pPr>
              <a:defRPr sz="900">
                <a:solidFill>
                  <a:schemeClr val="bg1"/>
                </a:solidFill>
              </a:defRPr>
            </a:lvl4pPr>
            <a:lvl5pPr>
              <a:defRPr sz="900">
                <a:solidFill>
                  <a:schemeClr val="bg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u numéro de diapositive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rtlCol="0"/>
          <a:lstStyle/>
          <a:p>
            <a:fld id="{E63DE55E-41F8-4082-891E-D506B0EC28BA}" type="slidenum">
              <a:rPr lang="en-US" smtClean="0"/>
              <a:t>‹#›</a:t>
            </a:fld>
            <a:endParaRPr lang="en-US"/>
          </a:p>
        </p:txBody>
      </p:sp>
      <p:sp>
        <p:nvSpPr>
          <p:cNvPr id="8" name="Espace réservé d’image 6">
            <a:extLst>
              <a:ext uri="{FF2B5EF4-FFF2-40B4-BE49-F238E27FC236}">
                <a16:creationId xmlns:a16="http://schemas.microsoft.com/office/drawing/2014/main" id="{4DC80855-A1B8-4B65-B6F6-2AA6239EC246}"/>
              </a:ext>
            </a:extLst>
          </p:cNvPr>
          <p:cNvSpPr>
            <a:spLocks noGrp="1"/>
          </p:cNvSpPr>
          <p:nvPr>
            <p:ph type="pic" sz="quarter" idx="13" hasCustomPrompt="1"/>
          </p:nvPr>
        </p:nvSpPr>
        <p:spPr>
          <a:xfrm>
            <a:off x="371476" y="1233488"/>
            <a:ext cx="5757863" cy="2415600"/>
          </a:xfrm>
          <a:solidFill>
            <a:schemeClr val="bg1">
              <a:lumMod val="95000"/>
            </a:schemeClr>
          </a:solidFill>
        </p:spPr>
        <p:txBody>
          <a:bodyPr vert="horz" lIns="91440" tIns="45720" rIns="91440" bIns="45720" rtlCol="0">
            <a:normAutofit/>
          </a:bodyPr>
          <a:lstStyle>
            <a:lvl1pPr>
              <a:defRPr lang="en-US" sz="1350"/>
            </a:lvl1pPr>
          </a:lstStyle>
          <a:p>
            <a:pPr marL="0" lvl="0" indent="0" algn="ctr" rtl="0">
              <a:buNone/>
            </a:pPr>
            <a:r>
              <a:rPr lang="fr-FR" noProof="0"/>
              <a:t>Cliquez sur l’icône pour ajouter une image</a:t>
            </a:r>
          </a:p>
        </p:txBody>
      </p:sp>
      <p:sp>
        <p:nvSpPr>
          <p:cNvPr id="11" name="Espace réservé d’image 6">
            <a:extLst>
              <a:ext uri="{FF2B5EF4-FFF2-40B4-BE49-F238E27FC236}">
                <a16:creationId xmlns:a16="http://schemas.microsoft.com/office/drawing/2014/main" id="{B9795E85-7B91-41BB-9DF4-A4893AA48FFA}"/>
              </a:ext>
            </a:extLst>
          </p:cNvPr>
          <p:cNvSpPr>
            <a:spLocks noGrp="1"/>
          </p:cNvSpPr>
          <p:nvPr>
            <p:ph type="pic" sz="quarter" idx="14" hasCustomPrompt="1"/>
          </p:nvPr>
        </p:nvSpPr>
        <p:spPr>
          <a:xfrm>
            <a:off x="6200775" y="3967164"/>
            <a:ext cx="5619750" cy="2414587"/>
          </a:xfrm>
          <a:solidFill>
            <a:schemeClr val="bg1">
              <a:lumMod val="95000"/>
            </a:schemeClr>
          </a:solidFill>
        </p:spPr>
        <p:txBody>
          <a:bodyPr vert="horz" lIns="91440" tIns="45720" rIns="91440" bIns="45720" rtlCol="0">
            <a:normAutofit/>
          </a:bodyPr>
          <a:lstStyle>
            <a:lvl1pPr>
              <a:defRPr lang="en-US" sz="1350"/>
            </a:lvl1pPr>
          </a:lstStyle>
          <a:p>
            <a:pPr marL="0" lvl="0" indent="0" algn="ctr" rtl="0">
              <a:buNone/>
            </a:pPr>
            <a:r>
              <a:rPr lang="fr-FR" noProof="0"/>
              <a:t>Cliquez sur l’icône pour ajouter une image</a:t>
            </a:r>
          </a:p>
        </p:txBody>
      </p:sp>
      <p:sp>
        <p:nvSpPr>
          <p:cNvPr id="12" name="Rectangle 11">
            <a:extLst>
              <a:ext uri="{FF2B5EF4-FFF2-40B4-BE49-F238E27FC236}">
                <a16:creationId xmlns:a16="http://schemas.microsoft.com/office/drawing/2014/main" id="{BB372D75-4BAD-4C47-AE7D-0F2711031EEC}"/>
              </a:ext>
            </a:extLst>
          </p:cNvPr>
          <p:cNvSpPr/>
          <p:nvPr/>
        </p:nvSpPr>
        <p:spPr>
          <a:xfrm>
            <a:off x="371476" y="3643799"/>
            <a:ext cx="5757863"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3" name="Espace réservé du contenu 2">
            <a:extLst>
              <a:ext uri="{FF2B5EF4-FFF2-40B4-BE49-F238E27FC236}">
                <a16:creationId xmlns:a16="http://schemas.microsoft.com/office/drawing/2014/main" id="{3E60534E-DE82-45F4-8E2E-DA97F169177F}"/>
              </a:ext>
            </a:extLst>
          </p:cNvPr>
          <p:cNvSpPr>
            <a:spLocks noGrp="1"/>
          </p:cNvSpPr>
          <p:nvPr>
            <p:ph sz="half" idx="1" hasCustomPrompt="1"/>
          </p:nvPr>
        </p:nvSpPr>
        <p:spPr>
          <a:xfrm>
            <a:off x="622406" y="3848474"/>
            <a:ext cx="5256000" cy="2404800"/>
          </a:xfrm>
        </p:spPr>
        <p:txBody>
          <a:bodyPr rtlCol="0">
            <a:normAutofit/>
          </a:bodyPr>
          <a:lstStyle>
            <a:lvl1pPr>
              <a:defRPr sz="1350">
                <a:solidFill>
                  <a:schemeClr val="bg1"/>
                </a:solidFill>
              </a:defRPr>
            </a:lvl1pPr>
            <a:lvl2pPr>
              <a:defRPr sz="1200">
                <a:solidFill>
                  <a:schemeClr val="bg1"/>
                </a:solidFill>
              </a:defRPr>
            </a:lvl2pPr>
            <a:lvl3pPr>
              <a:defRPr sz="1050">
                <a:solidFill>
                  <a:schemeClr val="bg1"/>
                </a:solidFill>
              </a:defRPr>
            </a:lvl3pPr>
            <a:lvl4pPr>
              <a:defRPr sz="900">
                <a:solidFill>
                  <a:schemeClr val="bg1"/>
                </a:solidFill>
              </a:defRPr>
            </a:lvl4pPr>
            <a:lvl5pPr>
              <a:defRPr sz="900">
                <a:solidFill>
                  <a:schemeClr val="bg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3" name="Espace réservé du pied de page 3">
            <a:extLst>
              <a:ext uri="{FF2B5EF4-FFF2-40B4-BE49-F238E27FC236}">
                <a16:creationId xmlns:a16="http://schemas.microsoft.com/office/drawing/2014/main" id="{BAB16A3C-496F-4DAE-B84C-CE51C24C5FB3}"/>
              </a:ext>
            </a:extLst>
          </p:cNvPr>
          <p:cNvSpPr>
            <a:spLocks noGrp="1"/>
          </p:cNvSpPr>
          <p:nvPr>
            <p:ph type="ftr" sz="quarter" idx="15"/>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14" name="Image 13">
            <a:extLst>
              <a:ext uri="{FF2B5EF4-FFF2-40B4-BE49-F238E27FC236}">
                <a16:creationId xmlns:a16="http://schemas.microsoft.com/office/drawing/2014/main" id="{C6C4EDFA-B5C2-405C-903A-C38CCA1D6FA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2207702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iapositive de tit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8" name="Rectangle 7">
            <a:extLst>
              <a:ext uri="{FF2B5EF4-FFF2-40B4-BE49-F238E27FC236}">
                <a16:creationId xmlns:a16="http://schemas.microsoft.com/office/drawing/2014/main" id="{21508BC1-7ABB-42C8-B268-3C6F4FD455DE}"/>
              </a:ext>
            </a:extLst>
          </p:cNvPr>
          <p:cNvSpPr/>
          <p:nvPr/>
        </p:nvSpPr>
        <p:spPr>
          <a:xfrm>
            <a:off x="200025" y="-1"/>
            <a:ext cx="119919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9" name="Espace réservé d’image 8">
            <a:extLst>
              <a:ext uri="{FF2B5EF4-FFF2-40B4-BE49-F238E27FC236}">
                <a16:creationId xmlns:a16="http://schemas.microsoft.com/office/drawing/2014/main" id="{2D02598E-521E-41CD-B068-134834CFF4FF}"/>
              </a:ext>
            </a:extLst>
          </p:cNvPr>
          <p:cNvSpPr>
            <a:spLocks noGrp="1"/>
          </p:cNvSpPr>
          <p:nvPr>
            <p:ph type="pic" sz="quarter" idx="10" hasCustomPrompt="1"/>
          </p:nvPr>
        </p:nvSpPr>
        <p:spPr>
          <a:xfrm>
            <a:off x="571500" y="1"/>
            <a:ext cx="6034088" cy="6857999"/>
          </a:xfrm>
          <a:solidFill>
            <a:schemeClr val="bg1">
              <a:lumMod val="95000"/>
            </a:schemeClr>
          </a:solidFill>
        </p:spPr>
        <p:txBody>
          <a:bodyPr rtlCol="0">
            <a:normAutofit/>
          </a:bodyPr>
          <a:lstStyle>
            <a:lvl1pPr marL="0" indent="0" algn="ctr">
              <a:buNone/>
              <a:defRPr sz="1350"/>
            </a:lvl1pPr>
          </a:lstStyle>
          <a:p>
            <a:pPr rtl="0"/>
            <a:r>
              <a:rPr lang="fr-FR" noProof="0"/>
              <a:t>Cliquez sur l’icône pour ajouter une image</a:t>
            </a:r>
          </a:p>
        </p:txBody>
      </p:sp>
      <p:sp>
        <p:nvSpPr>
          <p:cNvPr id="10" name="Rectangle 9">
            <a:extLst>
              <a:ext uri="{FF2B5EF4-FFF2-40B4-BE49-F238E27FC236}">
                <a16:creationId xmlns:a16="http://schemas.microsoft.com/office/drawing/2014/main" id="{F04A5F51-C7E6-44CC-ADF3-1C83AA35D0DC}"/>
              </a:ext>
            </a:extLst>
          </p:cNvPr>
          <p:cNvSpPr/>
          <p:nvPr/>
        </p:nvSpPr>
        <p:spPr>
          <a:xfrm>
            <a:off x="0" y="1"/>
            <a:ext cx="37147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2" name="Titre 1">
            <a:extLst>
              <a:ext uri="{FF2B5EF4-FFF2-40B4-BE49-F238E27FC236}">
                <a16:creationId xmlns:a16="http://schemas.microsoft.com/office/drawing/2014/main" id="{4E8B51C6-9166-4F67-995A-396809E6533C}"/>
              </a:ext>
            </a:extLst>
          </p:cNvPr>
          <p:cNvSpPr>
            <a:spLocks noGrp="1"/>
          </p:cNvSpPr>
          <p:nvPr>
            <p:ph type="ctrTitle"/>
          </p:nvPr>
        </p:nvSpPr>
        <p:spPr>
          <a:xfrm>
            <a:off x="6905625" y="1512890"/>
            <a:ext cx="4986338" cy="3262311"/>
          </a:xfrm>
        </p:spPr>
        <p:txBody>
          <a:bodyPr rtlCol="0" anchor="b"/>
          <a:lstStyle>
            <a:lvl1pPr algn="l">
              <a:defRPr sz="4500">
                <a:solidFill>
                  <a:schemeClr val="bg1"/>
                </a:solidFill>
              </a:defRPr>
            </a:lvl1pPr>
          </a:lstStyle>
          <a:p>
            <a:pPr rtl="0"/>
            <a:r>
              <a:rPr lang="en-US" noProof="0"/>
              <a:t>Click to edit Master title style</a:t>
            </a:r>
            <a:endParaRPr lang="fr-FR" noProof="0"/>
          </a:p>
        </p:txBody>
      </p:sp>
      <p:sp>
        <p:nvSpPr>
          <p:cNvPr id="3" name="Sous-titre 2">
            <a:extLst>
              <a:ext uri="{FF2B5EF4-FFF2-40B4-BE49-F238E27FC236}">
                <a16:creationId xmlns:a16="http://schemas.microsoft.com/office/drawing/2014/main" id="{A951C9A4-8764-4CB3-AC26-C957C0E84BCD}"/>
              </a:ext>
            </a:extLst>
          </p:cNvPr>
          <p:cNvSpPr>
            <a:spLocks noGrp="1"/>
          </p:cNvSpPr>
          <p:nvPr>
            <p:ph type="subTitle" idx="1"/>
          </p:nvPr>
        </p:nvSpPr>
        <p:spPr>
          <a:xfrm>
            <a:off x="6905625" y="4927600"/>
            <a:ext cx="4986338" cy="976311"/>
          </a:xfrm>
        </p:spPr>
        <p:txBody>
          <a:bodyPr rtlCol="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en-US" noProof="0"/>
              <a:t>Click to edit Master subtitle style</a:t>
            </a:r>
            <a:endParaRPr lang="fr-FR" noProof="0"/>
          </a:p>
        </p:txBody>
      </p:sp>
      <p:sp>
        <p:nvSpPr>
          <p:cNvPr id="11" name="Espace réservé du pied de page 3">
            <a:extLst>
              <a:ext uri="{FF2B5EF4-FFF2-40B4-BE49-F238E27FC236}">
                <a16:creationId xmlns:a16="http://schemas.microsoft.com/office/drawing/2014/main" id="{E84B500E-98A8-4B7F-90F6-89443A24B05D}"/>
              </a:ext>
            </a:extLst>
          </p:cNvPr>
          <p:cNvSpPr>
            <a:spLocks noGrp="1"/>
          </p:cNvSpPr>
          <p:nvPr>
            <p:ph type="ftr" sz="quarter" idx="2"/>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12" name="Image 11">
            <a:extLst>
              <a:ext uri="{FF2B5EF4-FFF2-40B4-BE49-F238E27FC236}">
                <a16:creationId xmlns:a16="http://schemas.microsoft.com/office/drawing/2014/main" id="{4CD92A0A-B03C-4A98-867D-C43C5624170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3583117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3A6AA5-A315-455E-B5C7-E53E3746ED81}"/>
              </a:ext>
            </a:extLst>
          </p:cNvPr>
          <p:cNvSpPr>
            <a:spLocks noGrp="1"/>
          </p:cNvSpPr>
          <p:nvPr>
            <p:ph type="title"/>
          </p:nvPr>
        </p:nvSpPr>
        <p:spPr/>
        <p:txBody>
          <a:bodyPr rtlCol="0"/>
          <a:lstStyle/>
          <a:p>
            <a:pPr rtl="0"/>
            <a:r>
              <a:rPr lang="en-US" noProof="0"/>
              <a:t>Click to edit Master title style</a:t>
            </a:r>
            <a:endParaRPr lang="fr-FR" noProof="0"/>
          </a:p>
        </p:txBody>
      </p:sp>
      <p:sp>
        <p:nvSpPr>
          <p:cNvPr id="7" name="Espace réservé du numéro de diapositive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rtlCol="0"/>
          <a:lstStyle/>
          <a:p>
            <a:fld id="{E63DE55E-41F8-4082-891E-D506B0EC28BA}" type="slidenum">
              <a:rPr lang="en-US" smtClean="0"/>
              <a:t>‹#›</a:t>
            </a:fld>
            <a:endParaRPr lang="en-US"/>
          </a:p>
        </p:txBody>
      </p:sp>
      <p:sp>
        <p:nvSpPr>
          <p:cNvPr id="8" name="Espace réservé d’image 6">
            <a:extLst>
              <a:ext uri="{FF2B5EF4-FFF2-40B4-BE49-F238E27FC236}">
                <a16:creationId xmlns:a16="http://schemas.microsoft.com/office/drawing/2014/main" id="{4DC80855-A1B8-4B65-B6F6-2AA6239EC246}"/>
              </a:ext>
            </a:extLst>
          </p:cNvPr>
          <p:cNvSpPr>
            <a:spLocks noGrp="1"/>
          </p:cNvSpPr>
          <p:nvPr>
            <p:ph type="pic" sz="quarter" idx="13" hasCustomPrompt="1"/>
          </p:nvPr>
        </p:nvSpPr>
        <p:spPr>
          <a:xfrm>
            <a:off x="371475" y="1233488"/>
            <a:ext cx="11520488" cy="2381361"/>
          </a:xfrm>
          <a:solidFill>
            <a:schemeClr val="bg1">
              <a:lumMod val="95000"/>
            </a:schemeClr>
          </a:solidFill>
        </p:spPr>
        <p:txBody>
          <a:bodyPr vert="horz" lIns="91440" tIns="45720" rIns="91440" bIns="45720" rtlCol="0">
            <a:normAutofit/>
          </a:bodyPr>
          <a:lstStyle>
            <a:lvl1pPr>
              <a:defRPr lang="en-US" sz="1350"/>
            </a:lvl1pPr>
          </a:lstStyle>
          <a:p>
            <a:pPr marL="0" lvl="0" indent="0" algn="ctr" rtl="0">
              <a:buNone/>
            </a:pPr>
            <a:r>
              <a:rPr lang="fr-FR" noProof="0"/>
              <a:t>Cliquez sur l’icône pour ajouter une image</a:t>
            </a:r>
          </a:p>
        </p:txBody>
      </p:sp>
      <p:sp>
        <p:nvSpPr>
          <p:cNvPr id="12" name="Rectangle 11">
            <a:extLst>
              <a:ext uri="{FF2B5EF4-FFF2-40B4-BE49-F238E27FC236}">
                <a16:creationId xmlns:a16="http://schemas.microsoft.com/office/drawing/2014/main" id="{BB372D75-4BAD-4C47-AE7D-0F2711031EEC}"/>
              </a:ext>
            </a:extLst>
          </p:cNvPr>
          <p:cNvSpPr/>
          <p:nvPr/>
        </p:nvSpPr>
        <p:spPr>
          <a:xfrm>
            <a:off x="371475" y="3643799"/>
            <a:ext cx="11520488"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4" name="Espace réservé du contenu 3">
            <a:extLst>
              <a:ext uri="{FF2B5EF4-FFF2-40B4-BE49-F238E27FC236}">
                <a16:creationId xmlns:a16="http://schemas.microsoft.com/office/drawing/2014/main" id="{23F1116B-C8B0-450D-83F6-49C4ABB22CCD}"/>
              </a:ext>
            </a:extLst>
          </p:cNvPr>
          <p:cNvSpPr>
            <a:spLocks noGrp="1"/>
          </p:cNvSpPr>
          <p:nvPr>
            <p:ph sz="half" idx="2" hasCustomPrompt="1"/>
          </p:nvPr>
        </p:nvSpPr>
        <p:spPr>
          <a:xfrm>
            <a:off x="6383055" y="3808206"/>
            <a:ext cx="5255193" cy="2404860"/>
          </a:xfrm>
        </p:spPr>
        <p:txBody>
          <a:bodyPr rtlCol="0">
            <a:normAutofit/>
          </a:bodyPr>
          <a:lstStyle>
            <a:lvl1pPr>
              <a:defRPr sz="1350">
                <a:solidFill>
                  <a:schemeClr val="bg1"/>
                </a:solidFill>
              </a:defRPr>
            </a:lvl1pPr>
            <a:lvl2pPr>
              <a:defRPr sz="1200">
                <a:solidFill>
                  <a:schemeClr val="bg1"/>
                </a:solidFill>
              </a:defRPr>
            </a:lvl2pPr>
            <a:lvl3pPr>
              <a:defRPr sz="1050">
                <a:solidFill>
                  <a:schemeClr val="bg1"/>
                </a:solidFill>
              </a:defRPr>
            </a:lvl3pPr>
            <a:lvl4pPr>
              <a:defRPr sz="900">
                <a:solidFill>
                  <a:schemeClr val="bg1"/>
                </a:solidFill>
              </a:defRPr>
            </a:lvl4pPr>
            <a:lvl5pPr>
              <a:defRPr sz="900">
                <a:solidFill>
                  <a:schemeClr val="bg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3" name="Espace réservé du contenu 2">
            <a:extLst>
              <a:ext uri="{FF2B5EF4-FFF2-40B4-BE49-F238E27FC236}">
                <a16:creationId xmlns:a16="http://schemas.microsoft.com/office/drawing/2014/main" id="{3E60534E-DE82-45F4-8E2E-DA97F169177F}"/>
              </a:ext>
            </a:extLst>
          </p:cNvPr>
          <p:cNvSpPr>
            <a:spLocks noGrp="1"/>
          </p:cNvSpPr>
          <p:nvPr>
            <p:ph sz="half" idx="1" hasCustomPrompt="1"/>
          </p:nvPr>
        </p:nvSpPr>
        <p:spPr>
          <a:xfrm>
            <a:off x="622406" y="3808236"/>
            <a:ext cx="5256000" cy="2404800"/>
          </a:xfrm>
        </p:spPr>
        <p:txBody>
          <a:bodyPr rtlCol="0">
            <a:normAutofit/>
          </a:bodyPr>
          <a:lstStyle>
            <a:lvl1pPr>
              <a:defRPr sz="1350">
                <a:solidFill>
                  <a:schemeClr val="bg1"/>
                </a:solidFill>
              </a:defRPr>
            </a:lvl1pPr>
            <a:lvl2pPr>
              <a:defRPr sz="1200">
                <a:solidFill>
                  <a:schemeClr val="bg1"/>
                </a:solidFill>
              </a:defRPr>
            </a:lvl2pPr>
            <a:lvl3pPr>
              <a:defRPr sz="1050">
                <a:solidFill>
                  <a:schemeClr val="bg1"/>
                </a:solidFill>
              </a:defRPr>
            </a:lvl3pPr>
            <a:lvl4pPr>
              <a:defRPr sz="900">
                <a:solidFill>
                  <a:schemeClr val="bg1"/>
                </a:solidFill>
              </a:defRPr>
            </a:lvl4pPr>
            <a:lvl5pPr>
              <a:defRPr sz="900">
                <a:solidFill>
                  <a:schemeClr val="bg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cxnSp>
        <p:nvCxnSpPr>
          <p:cNvPr id="6" name="Connecteur droit 5">
            <a:extLst>
              <a:ext uri="{FF2B5EF4-FFF2-40B4-BE49-F238E27FC236}">
                <a16:creationId xmlns:a16="http://schemas.microsoft.com/office/drawing/2014/main" id="{C15E3050-1157-4448-A84E-5AC72FC84A7F}"/>
              </a:ext>
            </a:extLst>
          </p:cNvPr>
          <p:cNvCxnSpPr/>
          <p:nvPr/>
        </p:nvCxnSpPr>
        <p:spPr>
          <a:xfrm>
            <a:off x="6131719" y="3774713"/>
            <a:ext cx="0" cy="24718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Espace réservé du pied de page 3">
            <a:extLst>
              <a:ext uri="{FF2B5EF4-FFF2-40B4-BE49-F238E27FC236}">
                <a16:creationId xmlns:a16="http://schemas.microsoft.com/office/drawing/2014/main" id="{B0CF6FAC-B418-4932-B0D4-13204A730F16}"/>
              </a:ext>
            </a:extLst>
          </p:cNvPr>
          <p:cNvSpPr>
            <a:spLocks noGrp="1"/>
          </p:cNvSpPr>
          <p:nvPr>
            <p:ph type="ftr" sz="quarter" idx="14"/>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10" name="Image 9">
            <a:extLst>
              <a:ext uri="{FF2B5EF4-FFF2-40B4-BE49-F238E27FC236}">
                <a16:creationId xmlns:a16="http://schemas.microsoft.com/office/drawing/2014/main" id="{00636010-9E8D-45CD-B133-CD9E6131F17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47670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_Deux contenu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22" name="Rectangle 21">
            <a:extLst>
              <a:ext uri="{FF2B5EF4-FFF2-40B4-BE49-F238E27FC236}">
                <a16:creationId xmlns:a16="http://schemas.microsoft.com/office/drawing/2014/main" id="{115DEB4D-1697-4E72-B2BF-F5EA1EF3B009}"/>
              </a:ext>
            </a:extLst>
          </p:cNvPr>
          <p:cNvSpPr/>
          <p:nvPr/>
        </p:nvSpPr>
        <p:spPr>
          <a:xfrm>
            <a:off x="7162800" y="3052635"/>
            <a:ext cx="1368533" cy="11301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2" name="Titre 1">
            <a:extLst>
              <a:ext uri="{FF2B5EF4-FFF2-40B4-BE49-F238E27FC236}">
                <a16:creationId xmlns:a16="http://schemas.microsoft.com/office/drawing/2014/main" id="{DE3A6AA5-A315-455E-B5C7-E53E3746ED81}"/>
              </a:ext>
            </a:extLst>
          </p:cNvPr>
          <p:cNvSpPr>
            <a:spLocks noGrp="1"/>
          </p:cNvSpPr>
          <p:nvPr>
            <p:ph type="title"/>
          </p:nvPr>
        </p:nvSpPr>
        <p:spPr>
          <a:xfrm>
            <a:off x="371475" y="1334424"/>
            <a:ext cx="4448175" cy="1520824"/>
          </a:xfrm>
        </p:spPr>
        <p:txBody>
          <a:bodyPr rtlCol="0" anchor="b">
            <a:noAutofit/>
          </a:bodyPr>
          <a:lstStyle>
            <a:lvl1pPr>
              <a:defRPr sz="2700"/>
            </a:lvl1pPr>
          </a:lstStyle>
          <a:p>
            <a:pPr rtl="0"/>
            <a:r>
              <a:rPr lang="en-US" noProof="0"/>
              <a:t>Click to edit Master title style</a:t>
            </a:r>
            <a:endParaRPr lang="fr-FR" noProof="0"/>
          </a:p>
        </p:txBody>
      </p:sp>
      <p:sp>
        <p:nvSpPr>
          <p:cNvPr id="7" name="Espace réservé du numéro de diapositive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rtlCol="0"/>
          <a:lstStyle/>
          <a:p>
            <a:fld id="{E63DE55E-41F8-4082-891E-D506B0EC28BA}" type="slidenum">
              <a:rPr lang="en-US" smtClean="0"/>
              <a:t>‹#›</a:t>
            </a:fld>
            <a:endParaRPr lang="en-US"/>
          </a:p>
        </p:txBody>
      </p:sp>
      <p:sp>
        <p:nvSpPr>
          <p:cNvPr id="4" name="Espace réservé du contenu 3">
            <a:extLst>
              <a:ext uri="{FF2B5EF4-FFF2-40B4-BE49-F238E27FC236}">
                <a16:creationId xmlns:a16="http://schemas.microsoft.com/office/drawing/2014/main" id="{23F1116B-C8B0-450D-83F6-49C4ABB22CCD}"/>
              </a:ext>
            </a:extLst>
          </p:cNvPr>
          <p:cNvSpPr>
            <a:spLocks noGrp="1"/>
          </p:cNvSpPr>
          <p:nvPr>
            <p:ph sz="half" idx="2" hasCustomPrompt="1"/>
          </p:nvPr>
        </p:nvSpPr>
        <p:spPr>
          <a:xfrm>
            <a:off x="3609565" y="3118776"/>
            <a:ext cx="2927311" cy="3081999"/>
          </a:xfrm>
        </p:spPr>
        <p:txBody>
          <a:bodyPr rtlCol="0">
            <a:normAutofit/>
          </a:bodyPr>
          <a:lstStyle>
            <a:lvl1pPr>
              <a:defRPr sz="1350">
                <a:solidFill>
                  <a:schemeClr val="tx1"/>
                </a:solidFill>
              </a:defRPr>
            </a:lvl1pPr>
            <a:lvl2pPr>
              <a:defRPr sz="1200">
                <a:solidFill>
                  <a:schemeClr val="tx1"/>
                </a:solidFill>
              </a:defRPr>
            </a:lvl2pPr>
            <a:lvl3pPr>
              <a:defRPr sz="1050">
                <a:solidFill>
                  <a:schemeClr val="tx1"/>
                </a:solidFill>
              </a:defRPr>
            </a:lvl3pPr>
            <a:lvl4pPr>
              <a:defRPr sz="900">
                <a:solidFill>
                  <a:schemeClr val="tx1"/>
                </a:solidFill>
              </a:defRPr>
            </a:lvl4pPr>
            <a:lvl5pPr>
              <a:defRPr sz="900">
                <a:solidFill>
                  <a:schemeClr val="tx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3" name="Espace réservé du contenu 2">
            <a:extLst>
              <a:ext uri="{FF2B5EF4-FFF2-40B4-BE49-F238E27FC236}">
                <a16:creationId xmlns:a16="http://schemas.microsoft.com/office/drawing/2014/main" id="{3E60534E-DE82-45F4-8E2E-DA97F169177F}"/>
              </a:ext>
            </a:extLst>
          </p:cNvPr>
          <p:cNvSpPr>
            <a:spLocks noGrp="1"/>
          </p:cNvSpPr>
          <p:nvPr>
            <p:ph sz="half" idx="1" hasCustomPrompt="1"/>
          </p:nvPr>
        </p:nvSpPr>
        <p:spPr>
          <a:xfrm>
            <a:off x="371475" y="3118777"/>
            <a:ext cx="2926800" cy="3081922"/>
          </a:xfrm>
        </p:spPr>
        <p:txBody>
          <a:bodyPr rtlCol="0">
            <a:normAutofit/>
          </a:bodyPr>
          <a:lstStyle>
            <a:lvl1pPr>
              <a:defRPr sz="1350">
                <a:solidFill>
                  <a:schemeClr val="tx1"/>
                </a:solidFill>
              </a:defRPr>
            </a:lvl1pPr>
            <a:lvl2pPr>
              <a:defRPr sz="1200">
                <a:solidFill>
                  <a:schemeClr val="tx1"/>
                </a:solidFill>
              </a:defRPr>
            </a:lvl2pPr>
            <a:lvl3pPr>
              <a:defRPr sz="1050">
                <a:solidFill>
                  <a:schemeClr val="tx1"/>
                </a:solidFill>
              </a:defRPr>
            </a:lvl3pPr>
            <a:lvl4pPr>
              <a:defRPr sz="900">
                <a:solidFill>
                  <a:schemeClr val="tx1"/>
                </a:solidFill>
              </a:defRPr>
            </a:lvl4pPr>
            <a:lvl5pPr>
              <a:defRPr sz="900">
                <a:solidFill>
                  <a:schemeClr val="tx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25" name="Espace réservé d’image 24">
            <a:extLst>
              <a:ext uri="{FF2B5EF4-FFF2-40B4-BE49-F238E27FC236}">
                <a16:creationId xmlns:a16="http://schemas.microsoft.com/office/drawing/2014/main" id="{84421AF3-217F-49BD-BF47-1140F3F445D8}"/>
              </a:ext>
            </a:extLst>
          </p:cNvPr>
          <p:cNvSpPr>
            <a:spLocks noGrp="1"/>
          </p:cNvSpPr>
          <p:nvPr>
            <p:ph type="pic" sz="quarter" idx="15" hasCustomPrompt="1"/>
          </p:nvPr>
        </p:nvSpPr>
        <p:spPr>
          <a:xfrm>
            <a:off x="4908415" y="-4276"/>
            <a:ext cx="7283585" cy="6204974"/>
          </a:xfrm>
          <a:custGeom>
            <a:avLst/>
            <a:gdLst>
              <a:gd name="connsiteX0" fmla="*/ 4914900 w 7283585"/>
              <a:gd name="connsiteY0" fmla="*/ 4064000 h 6204974"/>
              <a:gd name="connsiteX1" fmla="*/ 7283585 w 7283585"/>
              <a:gd name="connsiteY1" fmla="*/ 4064000 h 6204974"/>
              <a:gd name="connsiteX2" fmla="*/ 7283585 w 7283585"/>
              <a:gd name="connsiteY2" fmla="*/ 6204974 h 6204974"/>
              <a:gd name="connsiteX3" fmla="*/ 4914900 w 7283585"/>
              <a:gd name="connsiteY3" fmla="*/ 6204974 h 6204974"/>
              <a:gd name="connsiteX4" fmla="*/ 4914900 w 7283585"/>
              <a:gd name="connsiteY4" fmla="*/ 2032000 h 6204974"/>
              <a:gd name="connsiteX5" fmla="*/ 7283585 w 7283585"/>
              <a:gd name="connsiteY5" fmla="*/ 2032000 h 6204974"/>
              <a:gd name="connsiteX6" fmla="*/ 7283585 w 7283585"/>
              <a:gd name="connsiteY6" fmla="*/ 3946525 h 6204974"/>
              <a:gd name="connsiteX7" fmla="*/ 4914900 w 7283585"/>
              <a:gd name="connsiteY7" fmla="*/ 3946525 h 6204974"/>
              <a:gd name="connsiteX8" fmla="*/ 2457450 w 7283585"/>
              <a:gd name="connsiteY8" fmla="*/ 2032000 h 6204974"/>
              <a:gd name="connsiteX9" fmla="*/ 4826135 w 7283585"/>
              <a:gd name="connsiteY9" fmla="*/ 2032000 h 6204974"/>
              <a:gd name="connsiteX10" fmla="*/ 4826135 w 7283585"/>
              <a:gd name="connsiteY10" fmla="*/ 3946525 h 6204974"/>
              <a:gd name="connsiteX11" fmla="*/ 2457450 w 7283585"/>
              <a:gd name="connsiteY11" fmla="*/ 3946525 h 6204974"/>
              <a:gd name="connsiteX12" fmla="*/ 0 w 7283585"/>
              <a:gd name="connsiteY12" fmla="*/ 8552 h 6204974"/>
              <a:gd name="connsiteX13" fmla="*/ 2368685 w 7283585"/>
              <a:gd name="connsiteY13" fmla="*/ 8552 h 6204974"/>
              <a:gd name="connsiteX14" fmla="*/ 2368685 w 7283585"/>
              <a:gd name="connsiteY14" fmla="*/ 1923077 h 6204974"/>
              <a:gd name="connsiteX15" fmla="*/ 0 w 7283585"/>
              <a:gd name="connsiteY15" fmla="*/ 1923077 h 6204974"/>
              <a:gd name="connsiteX16" fmla="*/ 2457450 w 7283585"/>
              <a:gd name="connsiteY16" fmla="*/ 4276 h 6204974"/>
              <a:gd name="connsiteX17" fmla="*/ 4826135 w 7283585"/>
              <a:gd name="connsiteY17" fmla="*/ 4276 h 6204974"/>
              <a:gd name="connsiteX18" fmla="*/ 4826135 w 7283585"/>
              <a:gd name="connsiteY18" fmla="*/ 1918801 h 6204974"/>
              <a:gd name="connsiteX19" fmla="*/ 2457450 w 7283585"/>
              <a:gd name="connsiteY19" fmla="*/ 1918801 h 6204974"/>
              <a:gd name="connsiteX20" fmla="*/ 4914900 w 7283585"/>
              <a:gd name="connsiteY20" fmla="*/ 0 h 6204974"/>
              <a:gd name="connsiteX21" fmla="*/ 7283585 w 7283585"/>
              <a:gd name="connsiteY21" fmla="*/ 0 h 6204974"/>
              <a:gd name="connsiteX22" fmla="*/ 7283585 w 7283585"/>
              <a:gd name="connsiteY22" fmla="*/ 1914525 h 6204974"/>
              <a:gd name="connsiteX23" fmla="*/ 4914900 w 7283585"/>
              <a:gd name="connsiteY23" fmla="*/ 1914525 h 620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83585" h="6204974">
                <a:moveTo>
                  <a:pt x="4914900" y="4064000"/>
                </a:moveTo>
                <a:lnTo>
                  <a:pt x="7283585" y="4064000"/>
                </a:lnTo>
                <a:lnTo>
                  <a:pt x="7283585" y="6204974"/>
                </a:lnTo>
                <a:lnTo>
                  <a:pt x="4914900" y="6204974"/>
                </a:lnTo>
                <a:close/>
                <a:moveTo>
                  <a:pt x="4914900" y="2032000"/>
                </a:moveTo>
                <a:lnTo>
                  <a:pt x="7283585" y="2032000"/>
                </a:lnTo>
                <a:lnTo>
                  <a:pt x="7283585" y="3946525"/>
                </a:lnTo>
                <a:lnTo>
                  <a:pt x="4914900" y="3946525"/>
                </a:lnTo>
                <a:close/>
                <a:moveTo>
                  <a:pt x="2457450" y="2032000"/>
                </a:moveTo>
                <a:lnTo>
                  <a:pt x="4826135" y="2032000"/>
                </a:lnTo>
                <a:lnTo>
                  <a:pt x="4826135" y="3946525"/>
                </a:lnTo>
                <a:lnTo>
                  <a:pt x="2457450" y="3946525"/>
                </a:lnTo>
                <a:close/>
                <a:moveTo>
                  <a:pt x="0" y="8552"/>
                </a:moveTo>
                <a:lnTo>
                  <a:pt x="2368685" y="8552"/>
                </a:lnTo>
                <a:lnTo>
                  <a:pt x="2368685" y="1923077"/>
                </a:lnTo>
                <a:lnTo>
                  <a:pt x="0" y="1923077"/>
                </a:lnTo>
                <a:close/>
                <a:moveTo>
                  <a:pt x="2457450" y="4276"/>
                </a:moveTo>
                <a:lnTo>
                  <a:pt x="4826135" y="4276"/>
                </a:lnTo>
                <a:lnTo>
                  <a:pt x="4826135" y="1918801"/>
                </a:lnTo>
                <a:lnTo>
                  <a:pt x="2457450" y="1918801"/>
                </a:lnTo>
                <a:close/>
                <a:moveTo>
                  <a:pt x="4914900" y="0"/>
                </a:moveTo>
                <a:lnTo>
                  <a:pt x="7283585" y="0"/>
                </a:lnTo>
                <a:lnTo>
                  <a:pt x="7283585" y="1914525"/>
                </a:lnTo>
                <a:lnTo>
                  <a:pt x="4914900" y="1914525"/>
                </a:lnTo>
                <a:close/>
              </a:path>
            </a:pathLst>
          </a:custGeom>
          <a:solidFill>
            <a:schemeClr val="bg1">
              <a:lumMod val="95000"/>
            </a:schemeClr>
          </a:solidFill>
        </p:spPr>
        <p:txBody>
          <a:bodyPr vert="horz" wrap="square" lIns="91440" tIns="45720" rIns="91440" bIns="45720" rtlCol="0">
            <a:noAutofit/>
          </a:bodyPr>
          <a:lstStyle>
            <a:lvl1pPr>
              <a:defRPr lang="en-US" sz="1350"/>
            </a:lvl1pPr>
          </a:lstStyle>
          <a:p>
            <a:pPr marL="0" lvl="0" indent="0" algn="ctr" rtl="0">
              <a:buNone/>
            </a:pPr>
            <a:r>
              <a:rPr lang="fr-FR" noProof="0"/>
              <a:t>Cliquez sur l’icône pour ajouter une image</a:t>
            </a:r>
          </a:p>
        </p:txBody>
      </p:sp>
      <p:sp>
        <p:nvSpPr>
          <p:cNvPr id="20" name="Rectangle 19">
            <a:extLst>
              <a:ext uri="{FF2B5EF4-FFF2-40B4-BE49-F238E27FC236}">
                <a16:creationId xmlns:a16="http://schemas.microsoft.com/office/drawing/2014/main" id="{475378D9-445B-4812-AE73-9B2CF92DCDF1}"/>
              </a:ext>
            </a:extLst>
          </p:cNvPr>
          <p:cNvSpPr/>
          <p:nvPr/>
        </p:nvSpPr>
        <p:spPr>
          <a:xfrm>
            <a:off x="6210299" y="2027726"/>
            <a:ext cx="1073288"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21" name="Rectangle 20">
            <a:extLst>
              <a:ext uri="{FF2B5EF4-FFF2-40B4-BE49-F238E27FC236}">
                <a16:creationId xmlns:a16="http://schemas.microsoft.com/office/drawing/2014/main" id="{B569B8CC-B741-4501-A871-F6CC58941F5C}"/>
              </a:ext>
            </a:extLst>
          </p:cNvPr>
          <p:cNvSpPr/>
          <p:nvPr/>
        </p:nvSpPr>
        <p:spPr>
          <a:xfrm>
            <a:off x="8661264" y="4055448"/>
            <a:ext cx="1073288"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cxnSp>
        <p:nvCxnSpPr>
          <p:cNvPr id="23" name="Connecteur droit 22">
            <a:extLst>
              <a:ext uri="{FF2B5EF4-FFF2-40B4-BE49-F238E27FC236}">
                <a16:creationId xmlns:a16="http://schemas.microsoft.com/office/drawing/2014/main" id="{8ED9C5BC-5F16-4DC8-BAA3-30A378B7F5FB}"/>
              </a:ext>
            </a:extLst>
          </p:cNvPr>
          <p:cNvCxnSpPr>
            <a:cxnSpLocks/>
          </p:cNvCxnSpPr>
          <p:nvPr/>
        </p:nvCxnSpPr>
        <p:spPr>
          <a:xfrm>
            <a:off x="3452019" y="3106076"/>
            <a:ext cx="0" cy="30947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F0E9B02-FBE7-4B3F-833A-FCDE146B2DAD}"/>
              </a:ext>
            </a:extLst>
          </p:cNvPr>
          <p:cNvSpPr/>
          <p:nvPr/>
        </p:nvSpPr>
        <p:spPr>
          <a:xfrm>
            <a:off x="0" y="1405863"/>
            <a:ext cx="300038"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13" name="Espace réservé du pied de page 3">
            <a:extLst>
              <a:ext uri="{FF2B5EF4-FFF2-40B4-BE49-F238E27FC236}">
                <a16:creationId xmlns:a16="http://schemas.microsoft.com/office/drawing/2014/main" id="{92292AB5-1DE9-41EB-A864-2D60C293D1A7}"/>
              </a:ext>
            </a:extLst>
          </p:cNvPr>
          <p:cNvSpPr>
            <a:spLocks noGrp="1"/>
          </p:cNvSpPr>
          <p:nvPr>
            <p:ph type="ftr" sz="quarter" idx="16"/>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14" name="Image 13">
            <a:extLst>
              <a:ext uri="{FF2B5EF4-FFF2-40B4-BE49-F238E27FC236}">
                <a16:creationId xmlns:a16="http://schemas.microsoft.com/office/drawing/2014/main" id="{E937E7BA-1AF3-437A-A5EA-AD77F8FE27C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3905153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_Deux contenu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13" name="Espace réservé d’image 6">
            <a:extLst>
              <a:ext uri="{FF2B5EF4-FFF2-40B4-BE49-F238E27FC236}">
                <a16:creationId xmlns:a16="http://schemas.microsoft.com/office/drawing/2014/main" id="{73E3AB81-FB3C-492F-8AB9-CFC37EECCEE7}"/>
              </a:ext>
            </a:extLst>
          </p:cNvPr>
          <p:cNvSpPr>
            <a:spLocks noGrp="1"/>
          </p:cNvSpPr>
          <p:nvPr>
            <p:ph type="pic" sz="quarter" idx="13" hasCustomPrompt="1"/>
          </p:nvPr>
        </p:nvSpPr>
        <p:spPr>
          <a:xfrm>
            <a:off x="371475" y="260351"/>
            <a:ext cx="11520488" cy="6121400"/>
          </a:xfrm>
          <a:solidFill>
            <a:schemeClr val="bg1">
              <a:lumMod val="95000"/>
            </a:schemeClr>
          </a:solidFill>
        </p:spPr>
        <p:txBody>
          <a:bodyPr vert="horz" lIns="91440" tIns="45720" rIns="91440" bIns="45720" rtlCol="0">
            <a:normAutofit/>
          </a:bodyPr>
          <a:lstStyle>
            <a:lvl1pPr>
              <a:defRPr lang="en-US" sz="1350"/>
            </a:lvl1pPr>
          </a:lstStyle>
          <a:p>
            <a:pPr marL="0" lvl="0" indent="0" algn="ctr" rtl="0">
              <a:buNone/>
            </a:pPr>
            <a:r>
              <a:rPr lang="fr-FR" noProof="0"/>
              <a:t>Cliquez sur l’icône pour ajouter une image</a:t>
            </a:r>
          </a:p>
        </p:txBody>
      </p:sp>
      <p:sp>
        <p:nvSpPr>
          <p:cNvPr id="14" name="Rectangle 13">
            <a:extLst>
              <a:ext uri="{FF2B5EF4-FFF2-40B4-BE49-F238E27FC236}">
                <a16:creationId xmlns:a16="http://schemas.microsoft.com/office/drawing/2014/main" id="{BF2C4CC9-6F35-4EBF-857F-EBD298D77347}"/>
              </a:ext>
            </a:extLst>
          </p:cNvPr>
          <p:cNvSpPr/>
          <p:nvPr/>
        </p:nvSpPr>
        <p:spPr>
          <a:xfrm>
            <a:off x="1578742"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15" name="Rectangle 14">
            <a:extLst>
              <a:ext uri="{FF2B5EF4-FFF2-40B4-BE49-F238E27FC236}">
                <a16:creationId xmlns:a16="http://schemas.microsoft.com/office/drawing/2014/main" id="{D1D54A23-014A-49B4-9E28-7641C8A4F0C1}"/>
              </a:ext>
            </a:extLst>
          </p:cNvPr>
          <p:cNvSpPr/>
          <p:nvPr/>
        </p:nvSpPr>
        <p:spPr>
          <a:xfrm>
            <a:off x="6184488"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2" name="Titre 1">
            <a:extLst>
              <a:ext uri="{FF2B5EF4-FFF2-40B4-BE49-F238E27FC236}">
                <a16:creationId xmlns:a16="http://schemas.microsoft.com/office/drawing/2014/main" id="{DE3A6AA5-A315-455E-B5C7-E53E3746ED81}"/>
              </a:ext>
            </a:extLst>
          </p:cNvPr>
          <p:cNvSpPr>
            <a:spLocks noGrp="1"/>
          </p:cNvSpPr>
          <p:nvPr>
            <p:ph type="title"/>
          </p:nvPr>
        </p:nvSpPr>
        <p:spPr>
          <a:xfrm>
            <a:off x="1587505" y="1233488"/>
            <a:ext cx="9016993" cy="761076"/>
          </a:xfrm>
        </p:spPr>
        <p:txBody>
          <a:bodyPr rtlCol="0" anchor="ctr">
            <a:noAutofit/>
          </a:bodyPr>
          <a:lstStyle>
            <a:lvl1pPr algn="ctr">
              <a:defRPr sz="2700"/>
            </a:lvl1pPr>
          </a:lstStyle>
          <a:p>
            <a:pPr rtl="0"/>
            <a:r>
              <a:rPr lang="en-US" noProof="0"/>
              <a:t>Click to edit Master title style</a:t>
            </a:r>
            <a:endParaRPr lang="fr-FR" noProof="0"/>
          </a:p>
        </p:txBody>
      </p:sp>
      <p:sp>
        <p:nvSpPr>
          <p:cNvPr id="7" name="Espace réservé du numéro de diapositive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rtlCol="0"/>
          <a:lstStyle/>
          <a:p>
            <a:fld id="{E63DE55E-41F8-4082-891E-D506B0EC28BA}" type="slidenum">
              <a:rPr lang="en-US" smtClean="0"/>
              <a:t>‹#›</a:t>
            </a:fld>
            <a:endParaRPr lang="en-US"/>
          </a:p>
        </p:txBody>
      </p:sp>
      <p:sp>
        <p:nvSpPr>
          <p:cNvPr id="4" name="Espace réservé du contenu 3">
            <a:extLst>
              <a:ext uri="{FF2B5EF4-FFF2-40B4-BE49-F238E27FC236}">
                <a16:creationId xmlns:a16="http://schemas.microsoft.com/office/drawing/2014/main" id="{23F1116B-C8B0-450D-83F6-49C4ABB22CCD}"/>
              </a:ext>
            </a:extLst>
          </p:cNvPr>
          <p:cNvSpPr>
            <a:spLocks noGrp="1"/>
          </p:cNvSpPr>
          <p:nvPr>
            <p:ph sz="half" idx="2" hasCustomPrompt="1"/>
          </p:nvPr>
        </p:nvSpPr>
        <p:spPr>
          <a:xfrm>
            <a:off x="6328091" y="2424864"/>
            <a:ext cx="4132800" cy="2833200"/>
          </a:xfrm>
        </p:spPr>
        <p:txBody>
          <a:bodyPr rtlCol="0">
            <a:normAutofit/>
          </a:bodyPr>
          <a:lstStyle>
            <a:lvl1pPr>
              <a:defRPr sz="1350">
                <a:solidFill>
                  <a:schemeClr val="bg1"/>
                </a:solidFill>
              </a:defRPr>
            </a:lvl1pPr>
            <a:lvl2pPr>
              <a:defRPr sz="1200">
                <a:solidFill>
                  <a:schemeClr val="bg1"/>
                </a:solidFill>
              </a:defRPr>
            </a:lvl2pPr>
            <a:lvl3pPr>
              <a:defRPr sz="1050">
                <a:solidFill>
                  <a:schemeClr val="bg1"/>
                </a:solidFill>
              </a:defRPr>
            </a:lvl3pPr>
            <a:lvl4pPr>
              <a:defRPr sz="900">
                <a:solidFill>
                  <a:schemeClr val="bg1"/>
                </a:solidFill>
              </a:defRPr>
            </a:lvl4pPr>
            <a:lvl5pPr>
              <a:defRPr sz="900">
                <a:solidFill>
                  <a:schemeClr val="bg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3" name="Espace réservé du contenu 2">
            <a:extLst>
              <a:ext uri="{FF2B5EF4-FFF2-40B4-BE49-F238E27FC236}">
                <a16:creationId xmlns:a16="http://schemas.microsoft.com/office/drawing/2014/main" id="{3E60534E-DE82-45F4-8E2E-DA97F169177F}"/>
              </a:ext>
            </a:extLst>
          </p:cNvPr>
          <p:cNvSpPr>
            <a:spLocks noGrp="1"/>
          </p:cNvSpPr>
          <p:nvPr>
            <p:ph sz="half" idx="1" hasCustomPrompt="1"/>
          </p:nvPr>
        </p:nvSpPr>
        <p:spPr>
          <a:xfrm>
            <a:off x="1722820" y="2424865"/>
            <a:ext cx="4131850" cy="2832101"/>
          </a:xfrm>
        </p:spPr>
        <p:txBody>
          <a:bodyPr rtlCol="0">
            <a:normAutofit/>
          </a:bodyPr>
          <a:lstStyle>
            <a:lvl1pPr>
              <a:defRPr sz="1350">
                <a:solidFill>
                  <a:schemeClr val="bg1"/>
                </a:solidFill>
              </a:defRPr>
            </a:lvl1pPr>
            <a:lvl2pPr>
              <a:defRPr sz="1200">
                <a:solidFill>
                  <a:schemeClr val="bg1"/>
                </a:solidFill>
              </a:defRPr>
            </a:lvl2pPr>
            <a:lvl3pPr>
              <a:defRPr sz="1050">
                <a:solidFill>
                  <a:schemeClr val="bg1"/>
                </a:solidFill>
              </a:defRPr>
            </a:lvl3pPr>
            <a:lvl4pPr>
              <a:defRPr sz="900">
                <a:solidFill>
                  <a:schemeClr val="bg1"/>
                </a:solidFill>
              </a:defRPr>
            </a:lvl4pPr>
            <a:lvl5pPr>
              <a:defRPr sz="900">
                <a:solidFill>
                  <a:schemeClr val="bg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0" name="Espace réservé du pied de page 3">
            <a:extLst>
              <a:ext uri="{FF2B5EF4-FFF2-40B4-BE49-F238E27FC236}">
                <a16:creationId xmlns:a16="http://schemas.microsoft.com/office/drawing/2014/main" id="{8BF5F065-FABF-42FD-AB8C-1D71C89BD17A}"/>
              </a:ext>
            </a:extLst>
          </p:cNvPr>
          <p:cNvSpPr>
            <a:spLocks noGrp="1"/>
          </p:cNvSpPr>
          <p:nvPr>
            <p:ph type="ftr" sz="quarter" idx="14"/>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11" name="Image 10">
            <a:extLst>
              <a:ext uri="{FF2B5EF4-FFF2-40B4-BE49-F238E27FC236}">
                <a16:creationId xmlns:a16="http://schemas.microsoft.com/office/drawing/2014/main" id="{0B05A82B-6909-4EB7-9B69-3477E08E80E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3999709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5" name="Rectangle 4">
            <a:extLst>
              <a:ext uri="{FF2B5EF4-FFF2-40B4-BE49-F238E27FC236}">
                <a16:creationId xmlns:a16="http://schemas.microsoft.com/office/drawing/2014/main" id="{113E1565-5B33-4914-9800-50B8400266FF}"/>
              </a:ext>
            </a:extLst>
          </p:cNvPr>
          <p:cNvSpPr/>
          <p:nvPr/>
        </p:nvSpPr>
        <p:spPr>
          <a:xfrm>
            <a:off x="2" y="0"/>
            <a:ext cx="12191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6" name="Espace réservé d’image 6">
            <a:extLst>
              <a:ext uri="{FF2B5EF4-FFF2-40B4-BE49-F238E27FC236}">
                <a16:creationId xmlns:a16="http://schemas.microsoft.com/office/drawing/2014/main" id="{DE438B2E-01A6-453B-928D-97D98438168E}"/>
              </a:ext>
            </a:extLst>
          </p:cNvPr>
          <p:cNvSpPr>
            <a:spLocks noGrp="1"/>
          </p:cNvSpPr>
          <p:nvPr>
            <p:ph type="pic" sz="quarter" idx="13" hasCustomPrompt="1"/>
          </p:nvPr>
        </p:nvSpPr>
        <p:spPr>
          <a:xfrm>
            <a:off x="335756" y="260350"/>
            <a:ext cx="11520488" cy="6300788"/>
          </a:xfrm>
          <a:solidFill>
            <a:schemeClr val="bg1">
              <a:lumMod val="95000"/>
            </a:schemeClr>
          </a:solidFill>
        </p:spPr>
        <p:txBody>
          <a:bodyPr vert="horz" lIns="91440" tIns="45720" rIns="91440" bIns="45720" rtlCol="0">
            <a:normAutofit/>
          </a:bodyPr>
          <a:lstStyle>
            <a:lvl1pPr>
              <a:defRPr lang="en-US" sz="1350"/>
            </a:lvl1pPr>
          </a:lstStyle>
          <a:p>
            <a:pPr marL="0" lvl="0" indent="0" algn="ctr" rtl="0">
              <a:buNone/>
            </a:pPr>
            <a:r>
              <a:rPr lang="fr-FR" noProof="0"/>
              <a:t>Cliquez sur l’icône pour ajouter une image</a:t>
            </a:r>
          </a:p>
        </p:txBody>
      </p:sp>
      <p:sp>
        <p:nvSpPr>
          <p:cNvPr id="7" name="Espace réservé du pied de page 3">
            <a:extLst>
              <a:ext uri="{FF2B5EF4-FFF2-40B4-BE49-F238E27FC236}">
                <a16:creationId xmlns:a16="http://schemas.microsoft.com/office/drawing/2014/main" id="{021DFD60-B376-42A9-9F33-98078759470B}"/>
              </a:ext>
            </a:extLst>
          </p:cNvPr>
          <p:cNvSpPr>
            <a:spLocks noGrp="1"/>
          </p:cNvSpPr>
          <p:nvPr>
            <p:ph type="ftr" sz="quarter" idx="2"/>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8" name="Image 7">
            <a:extLst>
              <a:ext uri="{FF2B5EF4-FFF2-40B4-BE49-F238E27FC236}">
                <a16:creationId xmlns:a16="http://schemas.microsoft.com/office/drawing/2014/main" id="{631C444C-C0DD-4DCF-B29D-DC38ABC4366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392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V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27" name="Espace réservé d’image 26">
            <a:extLst>
              <a:ext uri="{FF2B5EF4-FFF2-40B4-BE49-F238E27FC236}">
                <a16:creationId xmlns:a16="http://schemas.microsoft.com/office/drawing/2014/main" id="{404FC023-3732-4036-B4DA-F34DC453036D}"/>
              </a:ext>
            </a:extLst>
          </p:cNvPr>
          <p:cNvSpPr>
            <a:spLocks noGrp="1"/>
          </p:cNvSpPr>
          <p:nvPr>
            <p:ph type="pic" sz="quarter" idx="13" hasCustomPrompt="1"/>
          </p:nvPr>
        </p:nvSpPr>
        <p:spPr>
          <a:xfrm>
            <a:off x="2" y="2"/>
            <a:ext cx="12191999" cy="6857999"/>
          </a:xfrm>
          <a:custGeom>
            <a:avLst/>
            <a:gdLst>
              <a:gd name="connsiteX0" fmla="*/ 9194799 w 12191999"/>
              <a:gd name="connsiteY0" fmla="*/ 4114799 h 6108699"/>
              <a:gd name="connsiteX1" fmla="*/ 12191999 w 12191999"/>
              <a:gd name="connsiteY1" fmla="*/ 4114799 h 6108699"/>
              <a:gd name="connsiteX2" fmla="*/ 12191999 w 12191999"/>
              <a:gd name="connsiteY2" fmla="*/ 6108699 h 6108699"/>
              <a:gd name="connsiteX3" fmla="*/ 9194799 w 12191999"/>
              <a:gd name="connsiteY3" fmla="*/ 6108699 h 6108699"/>
              <a:gd name="connsiteX4" fmla="*/ 6129865 w 12191999"/>
              <a:gd name="connsiteY4" fmla="*/ 4114799 h 6108699"/>
              <a:gd name="connsiteX5" fmla="*/ 9127065 w 12191999"/>
              <a:gd name="connsiteY5" fmla="*/ 4114799 h 6108699"/>
              <a:gd name="connsiteX6" fmla="*/ 9127065 w 12191999"/>
              <a:gd name="connsiteY6" fmla="*/ 6108699 h 6108699"/>
              <a:gd name="connsiteX7" fmla="*/ 6129865 w 12191999"/>
              <a:gd name="connsiteY7" fmla="*/ 6108699 h 6108699"/>
              <a:gd name="connsiteX8" fmla="*/ 3064933 w 12191999"/>
              <a:gd name="connsiteY8" fmla="*/ 4114799 h 6108699"/>
              <a:gd name="connsiteX9" fmla="*/ 6062132 w 12191999"/>
              <a:gd name="connsiteY9" fmla="*/ 4114799 h 6108699"/>
              <a:gd name="connsiteX10" fmla="*/ 6062132 w 12191999"/>
              <a:gd name="connsiteY10" fmla="*/ 6108699 h 6108699"/>
              <a:gd name="connsiteX11" fmla="*/ 3064933 w 12191999"/>
              <a:gd name="connsiteY11" fmla="*/ 6108699 h 6108699"/>
              <a:gd name="connsiteX12" fmla="*/ 0 w 12191999"/>
              <a:gd name="connsiteY12" fmla="*/ 4114799 h 6108699"/>
              <a:gd name="connsiteX13" fmla="*/ 2997200 w 12191999"/>
              <a:gd name="connsiteY13" fmla="*/ 4114799 h 6108699"/>
              <a:gd name="connsiteX14" fmla="*/ 2997200 w 12191999"/>
              <a:gd name="connsiteY14" fmla="*/ 6108699 h 6108699"/>
              <a:gd name="connsiteX15" fmla="*/ 0 w 12191999"/>
              <a:gd name="connsiteY15" fmla="*/ 6108699 h 6108699"/>
              <a:gd name="connsiteX16" fmla="*/ 9194799 w 12191999"/>
              <a:gd name="connsiteY16" fmla="*/ 2057400 h 6108699"/>
              <a:gd name="connsiteX17" fmla="*/ 12191999 w 12191999"/>
              <a:gd name="connsiteY17" fmla="*/ 2057400 h 6108699"/>
              <a:gd name="connsiteX18" fmla="*/ 12191999 w 12191999"/>
              <a:gd name="connsiteY18" fmla="*/ 4051299 h 6108699"/>
              <a:gd name="connsiteX19" fmla="*/ 9194799 w 12191999"/>
              <a:gd name="connsiteY19" fmla="*/ 4051299 h 6108699"/>
              <a:gd name="connsiteX20" fmla="*/ 6129865 w 12191999"/>
              <a:gd name="connsiteY20" fmla="*/ 2057400 h 6108699"/>
              <a:gd name="connsiteX21" fmla="*/ 9127065 w 12191999"/>
              <a:gd name="connsiteY21" fmla="*/ 2057400 h 6108699"/>
              <a:gd name="connsiteX22" fmla="*/ 9127065 w 12191999"/>
              <a:gd name="connsiteY22" fmla="*/ 4051299 h 6108699"/>
              <a:gd name="connsiteX23" fmla="*/ 6129865 w 12191999"/>
              <a:gd name="connsiteY23" fmla="*/ 4051299 h 6108699"/>
              <a:gd name="connsiteX24" fmla="*/ 3064934 w 12191999"/>
              <a:gd name="connsiteY24" fmla="*/ 2057400 h 6108699"/>
              <a:gd name="connsiteX25" fmla="*/ 6062132 w 12191999"/>
              <a:gd name="connsiteY25" fmla="*/ 2057400 h 6108699"/>
              <a:gd name="connsiteX26" fmla="*/ 6062132 w 12191999"/>
              <a:gd name="connsiteY26" fmla="*/ 4051299 h 6108699"/>
              <a:gd name="connsiteX27" fmla="*/ 3064934 w 12191999"/>
              <a:gd name="connsiteY27" fmla="*/ 4051299 h 6108699"/>
              <a:gd name="connsiteX28" fmla="*/ 0 w 12191999"/>
              <a:gd name="connsiteY28" fmla="*/ 2057400 h 6108699"/>
              <a:gd name="connsiteX29" fmla="*/ 2997200 w 12191999"/>
              <a:gd name="connsiteY29" fmla="*/ 2057400 h 6108699"/>
              <a:gd name="connsiteX30" fmla="*/ 2997200 w 12191999"/>
              <a:gd name="connsiteY30" fmla="*/ 4051299 h 6108699"/>
              <a:gd name="connsiteX31" fmla="*/ 0 w 12191999"/>
              <a:gd name="connsiteY31" fmla="*/ 4051299 h 6108699"/>
              <a:gd name="connsiteX32" fmla="*/ 9194799 w 12191999"/>
              <a:gd name="connsiteY32" fmla="*/ 0 h 6108699"/>
              <a:gd name="connsiteX33" fmla="*/ 12191999 w 12191999"/>
              <a:gd name="connsiteY33" fmla="*/ 0 h 6108699"/>
              <a:gd name="connsiteX34" fmla="*/ 12191999 w 12191999"/>
              <a:gd name="connsiteY34" fmla="*/ 1993900 h 6108699"/>
              <a:gd name="connsiteX35" fmla="*/ 9194799 w 12191999"/>
              <a:gd name="connsiteY35" fmla="*/ 1993900 h 6108699"/>
              <a:gd name="connsiteX36" fmla="*/ 6129865 w 12191999"/>
              <a:gd name="connsiteY36" fmla="*/ 0 h 6108699"/>
              <a:gd name="connsiteX37" fmla="*/ 9127065 w 12191999"/>
              <a:gd name="connsiteY37" fmla="*/ 0 h 6108699"/>
              <a:gd name="connsiteX38" fmla="*/ 9127065 w 12191999"/>
              <a:gd name="connsiteY38" fmla="*/ 1993900 h 6108699"/>
              <a:gd name="connsiteX39" fmla="*/ 6129865 w 12191999"/>
              <a:gd name="connsiteY39" fmla="*/ 1993900 h 6108699"/>
              <a:gd name="connsiteX40" fmla="*/ 3064934 w 12191999"/>
              <a:gd name="connsiteY40" fmla="*/ 0 h 6108699"/>
              <a:gd name="connsiteX41" fmla="*/ 6062132 w 12191999"/>
              <a:gd name="connsiteY41" fmla="*/ 0 h 6108699"/>
              <a:gd name="connsiteX42" fmla="*/ 6062132 w 12191999"/>
              <a:gd name="connsiteY42" fmla="*/ 1993900 h 6108699"/>
              <a:gd name="connsiteX43" fmla="*/ 3064934 w 12191999"/>
              <a:gd name="connsiteY43" fmla="*/ 1993900 h 6108699"/>
              <a:gd name="connsiteX44" fmla="*/ 1 w 12191999"/>
              <a:gd name="connsiteY44" fmla="*/ 0 h 6108699"/>
              <a:gd name="connsiteX45" fmla="*/ 2997201 w 12191999"/>
              <a:gd name="connsiteY45" fmla="*/ 0 h 6108699"/>
              <a:gd name="connsiteX46" fmla="*/ 2997201 w 12191999"/>
              <a:gd name="connsiteY46" fmla="*/ 1993900 h 6108699"/>
              <a:gd name="connsiteX47" fmla="*/ 1 w 12191999"/>
              <a:gd name="connsiteY47" fmla="*/ 1993900 h 6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191999" h="6108699">
                <a:moveTo>
                  <a:pt x="9194799" y="4114799"/>
                </a:moveTo>
                <a:lnTo>
                  <a:pt x="12191999" y="4114799"/>
                </a:lnTo>
                <a:lnTo>
                  <a:pt x="12191999" y="6108699"/>
                </a:lnTo>
                <a:lnTo>
                  <a:pt x="9194799" y="6108699"/>
                </a:lnTo>
                <a:close/>
                <a:moveTo>
                  <a:pt x="6129865" y="4114799"/>
                </a:moveTo>
                <a:lnTo>
                  <a:pt x="9127065" y="4114799"/>
                </a:lnTo>
                <a:lnTo>
                  <a:pt x="9127065" y="6108699"/>
                </a:lnTo>
                <a:lnTo>
                  <a:pt x="6129865" y="6108699"/>
                </a:lnTo>
                <a:close/>
                <a:moveTo>
                  <a:pt x="3064933" y="4114799"/>
                </a:moveTo>
                <a:lnTo>
                  <a:pt x="6062132" y="4114799"/>
                </a:lnTo>
                <a:lnTo>
                  <a:pt x="6062132" y="6108699"/>
                </a:lnTo>
                <a:lnTo>
                  <a:pt x="3064933" y="6108699"/>
                </a:lnTo>
                <a:close/>
                <a:moveTo>
                  <a:pt x="0" y="4114799"/>
                </a:moveTo>
                <a:lnTo>
                  <a:pt x="2997200" y="4114799"/>
                </a:lnTo>
                <a:lnTo>
                  <a:pt x="2997200" y="6108699"/>
                </a:lnTo>
                <a:lnTo>
                  <a:pt x="0" y="6108699"/>
                </a:lnTo>
                <a:close/>
                <a:moveTo>
                  <a:pt x="9194799" y="2057400"/>
                </a:moveTo>
                <a:lnTo>
                  <a:pt x="12191999" y="2057400"/>
                </a:lnTo>
                <a:lnTo>
                  <a:pt x="12191999" y="4051299"/>
                </a:lnTo>
                <a:lnTo>
                  <a:pt x="9194799" y="4051299"/>
                </a:lnTo>
                <a:close/>
                <a:moveTo>
                  <a:pt x="6129865" y="2057400"/>
                </a:moveTo>
                <a:lnTo>
                  <a:pt x="9127065" y="2057400"/>
                </a:lnTo>
                <a:lnTo>
                  <a:pt x="9127065" y="4051299"/>
                </a:lnTo>
                <a:lnTo>
                  <a:pt x="6129865" y="4051299"/>
                </a:lnTo>
                <a:close/>
                <a:moveTo>
                  <a:pt x="3064934" y="2057400"/>
                </a:moveTo>
                <a:lnTo>
                  <a:pt x="6062132" y="2057400"/>
                </a:lnTo>
                <a:lnTo>
                  <a:pt x="6062132" y="4051299"/>
                </a:lnTo>
                <a:lnTo>
                  <a:pt x="3064934" y="4051299"/>
                </a:lnTo>
                <a:close/>
                <a:moveTo>
                  <a:pt x="0" y="2057400"/>
                </a:moveTo>
                <a:lnTo>
                  <a:pt x="2997200" y="2057400"/>
                </a:lnTo>
                <a:lnTo>
                  <a:pt x="2997200" y="4051299"/>
                </a:lnTo>
                <a:lnTo>
                  <a:pt x="0" y="4051299"/>
                </a:lnTo>
                <a:close/>
                <a:moveTo>
                  <a:pt x="9194799" y="0"/>
                </a:moveTo>
                <a:lnTo>
                  <a:pt x="12191999" y="0"/>
                </a:lnTo>
                <a:lnTo>
                  <a:pt x="12191999" y="1993900"/>
                </a:lnTo>
                <a:lnTo>
                  <a:pt x="9194799" y="1993900"/>
                </a:lnTo>
                <a:close/>
                <a:moveTo>
                  <a:pt x="6129865" y="0"/>
                </a:moveTo>
                <a:lnTo>
                  <a:pt x="9127065" y="0"/>
                </a:lnTo>
                <a:lnTo>
                  <a:pt x="9127065" y="1993900"/>
                </a:lnTo>
                <a:lnTo>
                  <a:pt x="6129865" y="1993900"/>
                </a:lnTo>
                <a:close/>
                <a:moveTo>
                  <a:pt x="3064934" y="0"/>
                </a:moveTo>
                <a:lnTo>
                  <a:pt x="6062132" y="0"/>
                </a:lnTo>
                <a:lnTo>
                  <a:pt x="6062132" y="1993900"/>
                </a:lnTo>
                <a:lnTo>
                  <a:pt x="3064934" y="1993900"/>
                </a:lnTo>
                <a:close/>
                <a:moveTo>
                  <a:pt x="1" y="0"/>
                </a:moveTo>
                <a:lnTo>
                  <a:pt x="2997201" y="0"/>
                </a:lnTo>
                <a:lnTo>
                  <a:pt x="2997201" y="1993900"/>
                </a:lnTo>
                <a:lnTo>
                  <a:pt x="1" y="1993900"/>
                </a:lnTo>
                <a:close/>
              </a:path>
            </a:pathLst>
          </a:custGeom>
          <a:solidFill>
            <a:schemeClr val="bg1">
              <a:lumMod val="95000"/>
            </a:schemeClr>
          </a:solidFill>
        </p:spPr>
        <p:txBody>
          <a:bodyPr vert="horz" wrap="square" lIns="91440" tIns="45720" rIns="91440" bIns="45720" rtlCol="0">
            <a:noAutofit/>
          </a:bodyPr>
          <a:lstStyle>
            <a:lvl1pPr>
              <a:defRPr lang="en-US" sz="1350"/>
            </a:lvl1pPr>
          </a:lstStyle>
          <a:p>
            <a:pPr marL="0" lvl="0" indent="0" algn="ctr" rtl="0">
              <a:buNone/>
            </a:pPr>
            <a:r>
              <a:rPr lang="fr-FR" noProof="0"/>
              <a:t>Cliquez sur l’icône pour ajouter une image</a:t>
            </a:r>
          </a:p>
        </p:txBody>
      </p:sp>
      <p:sp>
        <p:nvSpPr>
          <p:cNvPr id="4" name="Espace réservé du pied de page 3">
            <a:extLst>
              <a:ext uri="{FF2B5EF4-FFF2-40B4-BE49-F238E27FC236}">
                <a16:creationId xmlns:a16="http://schemas.microsoft.com/office/drawing/2014/main" id="{AD9E2280-B95A-4DBF-95B7-7205980ADF3D}"/>
              </a:ext>
            </a:extLst>
          </p:cNvPr>
          <p:cNvSpPr>
            <a:spLocks noGrp="1"/>
          </p:cNvSpPr>
          <p:nvPr>
            <p:ph type="ftr" sz="quarter" idx="2"/>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5" name="Image 4">
            <a:extLst>
              <a:ext uri="{FF2B5EF4-FFF2-40B4-BE49-F238E27FC236}">
                <a16:creationId xmlns:a16="http://schemas.microsoft.com/office/drawing/2014/main" id="{E7F29660-73D2-45A3-8380-56DCDF3644E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11999238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V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4" name="Espace réservé d’image 6">
            <a:extLst>
              <a:ext uri="{FF2B5EF4-FFF2-40B4-BE49-F238E27FC236}">
                <a16:creationId xmlns:a16="http://schemas.microsoft.com/office/drawing/2014/main" id="{18957288-25D1-4D25-BECD-5A2E6A888185}"/>
              </a:ext>
            </a:extLst>
          </p:cNvPr>
          <p:cNvSpPr>
            <a:spLocks noGrp="1"/>
          </p:cNvSpPr>
          <p:nvPr>
            <p:ph type="pic" sz="quarter" idx="13" hasCustomPrompt="1"/>
          </p:nvPr>
        </p:nvSpPr>
        <p:spPr>
          <a:xfrm>
            <a:off x="371475" y="260350"/>
            <a:ext cx="4492625" cy="6300788"/>
          </a:xfrm>
          <a:solidFill>
            <a:schemeClr val="bg1">
              <a:lumMod val="95000"/>
            </a:schemeClr>
          </a:solidFill>
        </p:spPr>
        <p:txBody>
          <a:bodyPr vert="horz" lIns="91440" tIns="45720" rIns="91440" bIns="45720" rtlCol="0">
            <a:normAutofit/>
          </a:bodyPr>
          <a:lstStyle>
            <a:lvl1pPr>
              <a:defRPr lang="en-US" sz="1350"/>
            </a:lvl1pPr>
          </a:lstStyle>
          <a:p>
            <a:pPr marL="0" lvl="0" indent="0" algn="ctr" rtl="0">
              <a:buNone/>
            </a:pPr>
            <a:r>
              <a:rPr lang="fr-FR" noProof="0"/>
              <a:t>Cliquez sur l’icône pour ajouter une image</a:t>
            </a:r>
          </a:p>
        </p:txBody>
      </p:sp>
      <p:sp>
        <p:nvSpPr>
          <p:cNvPr id="5" name="Espace réservé d’image 6">
            <a:extLst>
              <a:ext uri="{FF2B5EF4-FFF2-40B4-BE49-F238E27FC236}">
                <a16:creationId xmlns:a16="http://schemas.microsoft.com/office/drawing/2014/main" id="{D9C7DFC2-3A77-4761-A9AF-98963C5CCA07}"/>
              </a:ext>
            </a:extLst>
          </p:cNvPr>
          <p:cNvSpPr>
            <a:spLocks noGrp="1"/>
          </p:cNvSpPr>
          <p:nvPr>
            <p:ph type="pic" sz="quarter" idx="14" hasCustomPrompt="1"/>
          </p:nvPr>
        </p:nvSpPr>
        <p:spPr>
          <a:xfrm>
            <a:off x="4981575" y="260350"/>
            <a:ext cx="2740025" cy="6300788"/>
          </a:xfrm>
          <a:solidFill>
            <a:schemeClr val="bg1">
              <a:lumMod val="95000"/>
            </a:schemeClr>
          </a:solidFill>
        </p:spPr>
        <p:txBody>
          <a:bodyPr vert="horz" lIns="91440" tIns="45720" rIns="91440" bIns="45720" rtlCol="0">
            <a:normAutofit/>
          </a:bodyPr>
          <a:lstStyle>
            <a:lvl1pPr>
              <a:defRPr lang="en-US" sz="1350"/>
            </a:lvl1pPr>
          </a:lstStyle>
          <a:p>
            <a:pPr marL="0" lvl="0" indent="0" algn="ctr" rtl="0">
              <a:buNone/>
            </a:pPr>
            <a:r>
              <a:rPr lang="fr-FR" noProof="0"/>
              <a:t>Cliquez sur l’icône pour ajouter une image</a:t>
            </a:r>
          </a:p>
        </p:txBody>
      </p:sp>
      <p:sp>
        <p:nvSpPr>
          <p:cNvPr id="6" name="Espace réservé d’image 6">
            <a:extLst>
              <a:ext uri="{FF2B5EF4-FFF2-40B4-BE49-F238E27FC236}">
                <a16:creationId xmlns:a16="http://schemas.microsoft.com/office/drawing/2014/main" id="{3F6FD22A-5FDA-45EC-BE49-3C0E30A397B0}"/>
              </a:ext>
            </a:extLst>
          </p:cNvPr>
          <p:cNvSpPr>
            <a:spLocks noGrp="1"/>
          </p:cNvSpPr>
          <p:nvPr>
            <p:ph type="pic" sz="quarter" idx="15" hasCustomPrompt="1"/>
          </p:nvPr>
        </p:nvSpPr>
        <p:spPr>
          <a:xfrm>
            <a:off x="7839076" y="260351"/>
            <a:ext cx="4052888" cy="3803650"/>
          </a:xfrm>
          <a:solidFill>
            <a:schemeClr val="bg1">
              <a:lumMod val="95000"/>
            </a:schemeClr>
          </a:solidFill>
        </p:spPr>
        <p:txBody>
          <a:bodyPr vert="horz" lIns="91440" tIns="45720" rIns="91440" bIns="45720" rtlCol="0">
            <a:normAutofit/>
          </a:bodyPr>
          <a:lstStyle>
            <a:lvl1pPr>
              <a:defRPr lang="en-US" sz="1350"/>
            </a:lvl1pPr>
          </a:lstStyle>
          <a:p>
            <a:pPr marL="0" lvl="0" indent="0" algn="ctr" rtl="0">
              <a:buNone/>
            </a:pPr>
            <a:r>
              <a:rPr lang="fr-FR" noProof="0"/>
              <a:t>Cliquez sur l’icône pour ajouter une image</a:t>
            </a:r>
          </a:p>
        </p:txBody>
      </p:sp>
      <p:sp>
        <p:nvSpPr>
          <p:cNvPr id="7" name="Espace réservé d’image 6">
            <a:extLst>
              <a:ext uri="{FF2B5EF4-FFF2-40B4-BE49-F238E27FC236}">
                <a16:creationId xmlns:a16="http://schemas.microsoft.com/office/drawing/2014/main" id="{B64BDA74-9644-41EB-984D-939D27B60F3F}"/>
              </a:ext>
            </a:extLst>
          </p:cNvPr>
          <p:cNvSpPr>
            <a:spLocks noGrp="1"/>
          </p:cNvSpPr>
          <p:nvPr>
            <p:ph type="pic" sz="quarter" idx="16" hasCustomPrompt="1"/>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350"/>
            </a:lvl1pPr>
          </a:lstStyle>
          <a:p>
            <a:pPr marL="0" lvl="0" indent="0" algn="ctr" rtl="0">
              <a:buNone/>
            </a:pPr>
            <a:r>
              <a:rPr lang="fr-FR" noProof="0"/>
              <a:t>Cliquez sur l’icône pour ajouter une image</a:t>
            </a:r>
          </a:p>
        </p:txBody>
      </p:sp>
      <p:sp>
        <p:nvSpPr>
          <p:cNvPr id="8" name="Espace réservé du pied de page 3">
            <a:extLst>
              <a:ext uri="{FF2B5EF4-FFF2-40B4-BE49-F238E27FC236}">
                <a16:creationId xmlns:a16="http://schemas.microsoft.com/office/drawing/2014/main" id="{65061226-2830-41F3-8966-15053CB1E7BD}"/>
              </a:ext>
            </a:extLst>
          </p:cNvPr>
          <p:cNvSpPr>
            <a:spLocks noGrp="1"/>
          </p:cNvSpPr>
          <p:nvPr>
            <p:ph type="ftr" sz="quarter" idx="2"/>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9" name="Image 8">
            <a:extLst>
              <a:ext uri="{FF2B5EF4-FFF2-40B4-BE49-F238E27FC236}">
                <a16:creationId xmlns:a16="http://schemas.microsoft.com/office/drawing/2014/main" id="{1C0CD472-4642-44DD-B03D-2993834E5AF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1132598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V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4" name="Espace réservé d’image 6">
            <a:extLst>
              <a:ext uri="{FF2B5EF4-FFF2-40B4-BE49-F238E27FC236}">
                <a16:creationId xmlns:a16="http://schemas.microsoft.com/office/drawing/2014/main" id="{18957288-25D1-4D25-BECD-5A2E6A888185}"/>
              </a:ext>
            </a:extLst>
          </p:cNvPr>
          <p:cNvSpPr>
            <a:spLocks noGrp="1"/>
          </p:cNvSpPr>
          <p:nvPr>
            <p:ph type="pic" sz="quarter" idx="13" hasCustomPrompt="1"/>
          </p:nvPr>
        </p:nvSpPr>
        <p:spPr>
          <a:xfrm>
            <a:off x="1" y="1233489"/>
            <a:ext cx="12192001" cy="4391024"/>
          </a:xfrm>
          <a:solidFill>
            <a:schemeClr val="bg1">
              <a:lumMod val="95000"/>
            </a:schemeClr>
          </a:solidFill>
        </p:spPr>
        <p:txBody>
          <a:bodyPr vert="horz" lIns="91440" tIns="45720" rIns="91440" bIns="45720" rtlCol="0">
            <a:normAutofit/>
          </a:bodyPr>
          <a:lstStyle>
            <a:lvl1pPr>
              <a:defRPr lang="en-US" sz="1350"/>
            </a:lvl1pPr>
          </a:lstStyle>
          <a:p>
            <a:pPr marL="0" lvl="0" indent="0" algn="ctr" rtl="0">
              <a:buNone/>
            </a:pPr>
            <a:r>
              <a:rPr lang="fr-FR" noProof="0"/>
              <a:t>Cliquez sur l’icône pour ajouter une image</a:t>
            </a:r>
          </a:p>
        </p:txBody>
      </p:sp>
      <p:grpSp>
        <p:nvGrpSpPr>
          <p:cNvPr id="2" name="Groupe 1">
            <a:extLst>
              <a:ext uri="{FF2B5EF4-FFF2-40B4-BE49-F238E27FC236}">
                <a16:creationId xmlns:a16="http://schemas.microsoft.com/office/drawing/2014/main" id="{18F30468-CC2E-4430-88DD-81D548B988FA}"/>
              </a:ext>
            </a:extLst>
          </p:cNvPr>
          <p:cNvGrpSpPr/>
          <p:nvPr/>
        </p:nvGrpSpPr>
        <p:grpSpPr>
          <a:xfrm>
            <a:off x="371475" y="260350"/>
            <a:ext cx="644525" cy="973138"/>
            <a:chOff x="371475" y="671713"/>
            <a:chExt cx="496540" cy="836738"/>
          </a:xfrm>
        </p:grpSpPr>
        <p:sp>
          <p:nvSpPr>
            <p:cNvPr id="8" name="Rectangle 7">
              <a:extLst>
                <a:ext uri="{FF2B5EF4-FFF2-40B4-BE49-F238E27FC236}">
                  <a16:creationId xmlns:a16="http://schemas.microsoft.com/office/drawing/2014/main" id="{BF6F92E0-2218-46A5-A183-84468D9B72A2}"/>
                </a:ext>
              </a:extLst>
            </p:cNvPr>
            <p:cNvSpPr/>
            <p:nvPr/>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9" name="Rectangle 8">
              <a:extLst>
                <a:ext uri="{FF2B5EF4-FFF2-40B4-BE49-F238E27FC236}">
                  <a16:creationId xmlns:a16="http://schemas.microsoft.com/office/drawing/2014/main" id="{9B476586-864B-4C72-91AF-8CF8796C6DE8}"/>
                </a:ext>
              </a:extLst>
            </p:cNvPr>
            <p:cNvSpPr/>
            <p:nvPr/>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grpSp>
      <p:sp>
        <p:nvSpPr>
          <p:cNvPr id="10" name="Rectangle 9">
            <a:extLst>
              <a:ext uri="{FF2B5EF4-FFF2-40B4-BE49-F238E27FC236}">
                <a16:creationId xmlns:a16="http://schemas.microsoft.com/office/drawing/2014/main" id="{38B3D026-83A3-4D78-8B11-A20A6F47170C}"/>
              </a:ext>
            </a:extLst>
          </p:cNvPr>
          <p:cNvSpPr/>
          <p:nvPr/>
        </p:nvSpPr>
        <p:spPr>
          <a:xfrm>
            <a:off x="10795001" y="5642462"/>
            <a:ext cx="1397000" cy="12155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11" name="Espace réservé du pied de page 3">
            <a:extLst>
              <a:ext uri="{FF2B5EF4-FFF2-40B4-BE49-F238E27FC236}">
                <a16:creationId xmlns:a16="http://schemas.microsoft.com/office/drawing/2014/main" id="{F83D3EF4-8FCF-42E1-8307-598B1BD299F8}"/>
              </a:ext>
            </a:extLst>
          </p:cNvPr>
          <p:cNvSpPr>
            <a:spLocks noGrp="1"/>
          </p:cNvSpPr>
          <p:nvPr>
            <p:ph type="ftr" sz="quarter" idx="2"/>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12" name="Image 11">
            <a:extLst>
              <a:ext uri="{FF2B5EF4-FFF2-40B4-BE49-F238E27FC236}">
                <a16:creationId xmlns:a16="http://schemas.microsoft.com/office/drawing/2014/main" id="{08DC67ED-0987-469A-89EC-64B724420A9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24529248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_V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11" name="Rectangle 10">
            <a:extLst>
              <a:ext uri="{FF2B5EF4-FFF2-40B4-BE49-F238E27FC236}">
                <a16:creationId xmlns:a16="http://schemas.microsoft.com/office/drawing/2014/main" id="{9171FC10-F7C3-4841-A705-B83FDE093009}"/>
              </a:ext>
            </a:extLst>
          </p:cNvPr>
          <p:cNvSpPr/>
          <p:nvPr/>
        </p:nvSpPr>
        <p:spPr>
          <a:xfrm>
            <a:off x="9398002" y="0"/>
            <a:ext cx="2793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4" name="Espace réservé d’image 6">
            <a:extLst>
              <a:ext uri="{FF2B5EF4-FFF2-40B4-BE49-F238E27FC236}">
                <a16:creationId xmlns:a16="http://schemas.microsoft.com/office/drawing/2014/main" id="{18957288-25D1-4D25-BECD-5A2E6A888185}"/>
              </a:ext>
            </a:extLst>
          </p:cNvPr>
          <p:cNvSpPr>
            <a:spLocks noGrp="1"/>
          </p:cNvSpPr>
          <p:nvPr>
            <p:ph type="pic" sz="quarter" idx="13" hasCustomPrompt="1"/>
          </p:nvPr>
        </p:nvSpPr>
        <p:spPr>
          <a:xfrm>
            <a:off x="1" y="260350"/>
            <a:ext cx="11891963" cy="6300788"/>
          </a:xfrm>
          <a:solidFill>
            <a:schemeClr val="bg1">
              <a:lumMod val="95000"/>
            </a:schemeClr>
          </a:solidFill>
        </p:spPr>
        <p:txBody>
          <a:bodyPr vert="horz" lIns="91440" tIns="45720" rIns="91440" bIns="45720" rtlCol="0">
            <a:normAutofit/>
          </a:bodyPr>
          <a:lstStyle>
            <a:lvl1pPr>
              <a:defRPr lang="en-US" sz="1350"/>
            </a:lvl1pPr>
          </a:lstStyle>
          <a:p>
            <a:pPr marL="0" lvl="0" indent="0" algn="ctr" rtl="0">
              <a:buNone/>
            </a:pPr>
            <a:r>
              <a:rPr lang="fr-FR" noProof="0"/>
              <a:t>Cliquez sur l’icône pour ajouter une image</a:t>
            </a:r>
          </a:p>
        </p:txBody>
      </p:sp>
      <p:sp>
        <p:nvSpPr>
          <p:cNvPr id="5" name="Espace réservé du pied de page 3">
            <a:extLst>
              <a:ext uri="{FF2B5EF4-FFF2-40B4-BE49-F238E27FC236}">
                <a16:creationId xmlns:a16="http://schemas.microsoft.com/office/drawing/2014/main" id="{FF55EFE2-7452-40CE-BE4C-F8C61CD74A2A}"/>
              </a:ext>
            </a:extLst>
          </p:cNvPr>
          <p:cNvSpPr>
            <a:spLocks noGrp="1"/>
          </p:cNvSpPr>
          <p:nvPr>
            <p:ph type="ftr" sz="quarter" idx="2"/>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6" name="Image 5">
            <a:extLst>
              <a:ext uri="{FF2B5EF4-FFF2-40B4-BE49-F238E27FC236}">
                <a16:creationId xmlns:a16="http://schemas.microsoft.com/office/drawing/2014/main" id="{F552CA98-B59B-4450-ACAD-A85AF373BC4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36516763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8" cy="755649"/>
          </a:xfrm>
        </p:spPr>
        <p:txBody>
          <a:bodyPr rtlCol="0"/>
          <a:lstStyle/>
          <a:p>
            <a:pPr rtl="0"/>
            <a:r>
              <a:rPr lang="en-US" noProof="0"/>
              <a:t>Click to edit Master title style</a:t>
            </a:r>
            <a:endParaRPr lang="fr-FR" noProof="0"/>
          </a:p>
        </p:txBody>
      </p:sp>
      <p:sp>
        <p:nvSpPr>
          <p:cNvPr id="9" name="Espace réservé du numéro de diapositive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rtlCol="0"/>
          <a:lstStyle/>
          <a:p>
            <a:fld id="{E63DE55E-41F8-4082-891E-D506B0EC28BA}" type="slidenum">
              <a:rPr lang="en-US" smtClean="0"/>
              <a:t>‹#›</a:t>
            </a:fld>
            <a:endParaRPr lang="en-US"/>
          </a:p>
        </p:txBody>
      </p:sp>
      <p:sp>
        <p:nvSpPr>
          <p:cNvPr id="8" name="Espace réservé d’image 6">
            <a:extLst>
              <a:ext uri="{FF2B5EF4-FFF2-40B4-BE49-F238E27FC236}">
                <a16:creationId xmlns:a16="http://schemas.microsoft.com/office/drawing/2014/main" id="{39EF0319-0CF7-4AB8-BE69-FEE9B6C298FE}"/>
              </a:ext>
            </a:extLst>
          </p:cNvPr>
          <p:cNvSpPr>
            <a:spLocks noGrp="1"/>
          </p:cNvSpPr>
          <p:nvPr>
            <p:ph type="pic" sz="quarter" idx="13" hasCustomPrompt="1"/>
          </p:nvPr>
        </p:nvSpPr>
        <p:spPr>
          <a:xfrm>
            <a:off x="371475" y="1233489"/>
            <a:ext cx="2466000" cy="4967287"/>
          </a:xfrm>
          <a:solidFill>
            <a:schemeClr val="bg1">
              <a:lumMod val="95000"/>
            </a:schemeClr>
          </a:solidFill>
        </p:spPr>
        <p:txBody>
          <a:bodyPr vert="horz" lIns="91440" tIns="45720" rIns="91440" bIns="45720" rtlCol="0">
            <a:normAutofit/>
          </a:bodyPr>
          <a:lstStyle>
            <a:lvl1pPr>
              <a:defRPr lang="en-US" sz="1350"/>
            </a:lvl1pPr>
          </a:lstStyle>
          <a:p>
            <a:pPr marL="0" lvl="0" indent="0" algn="ctr" rtl="0">
              <a:buNone/>
            </a:pPr>
            <a:r>
              <a:rPr lang="fr-FR" noProof="0"/>
              <a:t>Cliquez sur l’icône pour ajouter une image</a:t>
            </a:r>
          </a:p>
        </p:txBody>
      </p:sp>
      <p:sp>
        <p:nvSpPr>
          <p:cNvPr id="7" name="Rectangle 6">
            <a:extLst>
              <a:ext uri="{FF2B5EF4-FFF2-40B4-BE49-F238E27FC236}">
                <a16:creationId xmlns:a16="http://schemas.microsoft.com/office/drawing/2014/main" id="{02FAA6CD-8686-4F0E-9F34-3D74AC34027E}"/>
              </a:ext>
            </a:extLst>
          </p:cNvPr>
          <p:cNvSpPr/>
          <p:nvPr/>
        </p:nvSpPr>
        <p:spPr>
          <a:xfrm>
            <a:off x="2892287" y="1233489"/>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3" name="Espace réservé du texte 2">
            <a:extLst>
              <a:ext uri="{FF2B5EF4-FFF2-40B4-BE49-F238E27FC236}">
                <a16:creationId xmlns:a16="http://schemas.microsoft.com/office/drawing/2014/main" id="{9DA658D4-2F70-44A3-A7C3-BF6A1D7BE2A9}"/>
              </a:ext>
            </a:extLst>
          </p:cNvPr>
          <p:cNvSpPr>
            <a:spLocks noGrp="1"/>
          </p:cNvSpPr>
          <p:nvPr>
            <p:ph type="body" idx="1" hasCustomPrompt="1"/>
          </p:nvPr>
        </p:nvSpPr>
        <p:spPr>
          <a:xfrm>
            <a:off x="3004447" y="1330963"/>
            <a:ext cx="2986019" cy="1076636"/>
          </a:xfrm>
        </p:spPr>
        <p:txBody>
          <a:bodyPr rtlCol="0" anchor="ctr"/>
          <a:lstStyle>
            <a:lvl1pPr marL="0" indent="0">
              <a:buNone/>
              <a:defRPr sz="1800" b="1">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fr-FR" noProof="0"/>
              <a:t>Modifiez les styles du texte du masque</a:t>
            </a:r>
          </a:p>
        </p:txBody>
      </p:sp>
      <p:sp>
        <p:nvSpPr>
          <p:cNvPr id="10" name="Rectangle 9">
            <a:extLst>
              <a:ext uri="{FF2B5EF4-FFF2-40B4-BE49-F238E27FC236}">
                <a16:creationId xmlns:a16="http://schemas.microsoft.com/office/drawing/2014/main" id="{735AFBAA-25FF-494A-937E-3DFC5F737803}"/>
              </a:ext>
            </a:extLst>
          </p:cNvPr>
          <p:cNvSpPr/>
          <p:nvPr/>
        </p:nvSpPr>
        <p:spPr>
          <a:xfrm>
            <a:off x="2892286"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4" name="Espace réservé du contenu 3">
            <a:extLst>
              <a:ext uri="{FF2B5EF4-FFF2-40B4-BE49-F238E27FC236}">
                <a16:creationId xmlns:a16="http://schemas.microsoft.com/office/drawing/2014/main" id="{CDF57B0C-62A3-4053-936D-9841C7D76D8B}"/>
              </a:ext>
            </a:extLst>
          </p:cNvPr>
          <p:cNvSpPr>
            <a:spLocks noGrp="1"/>
          </p:cNvSpPr>
          <p:nvPr>
            <p:ph sz="half" idx="2" hasCustomPrompt="1"/>
          </p:nvPr>
        </p:nvSpPr>
        <p:spPr>
          <a:xfrm>
            <a:off x="3004447" y="2623931"/>
            <a:ext cx="2986019" cy="3448880"/>
          </a:xfrm>
        </p:spPr>
        <p:txBody>
          <a:bodyPr rtlCol="0">
            <a:normAutofit/>
          </a:bodyPr>
          <a:lstStyle>
            <a:lvl1pPr>
              <a:defRPr sz="1350"/>
            </a:lvl1pPr>
            <a:lvl2pPr>
              <a:defRPr sz="1200"/>
            </a:lvl2pPr>
            <a:lvl3pPr>
              <a:defRPr sz="1050"/>
            </a:lvl3pPr>
            <a:lvl4pPr>
              <a:defRPr sz="900"/>
            </a:lvl4pPr>
            <a:lvl5pPr>
              <a:defRPr sz="9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1" name="Espace réservé d’image 6">
            <a:extLst>
              <a:ext uri="{FF2B5EF4-FFF2-40B4-BE49-F238E27FC236}">
                <a16:creationId xmlns:a16="http://schemas.microsoft.com/office/drawing/2014/main" id="{F36B08A9-4F2C-4D72-A755-CBF0DAD5A4FC}"/>
              </a:ext>
            </a:extLst>
          </p:cNvPr>
          <p:cNvSpPr>
            <a:spLocks noGrp="1"/>
          </p:cNvSpPr>
          <p:nvPr>
            <p:ph type="pic" sz="quarter" idx="14" hasCustomPrompt="1"/>
          </p:nvPr>
        </p:nvSpPr>
        <p:spPr>
          <a:xfrm>
            <a:off x="6151739" y="1233488"/>
            <a:ext cx="2464908" cy="4967287"/>
          </a:xfrm>
          <a:solidFill>
            <a:schemeClr val="bg1">
              <a:lumMod val="95000"/>
            </a:schemeClr>
          </a:solidFill>
        </p:spPr>
        <p:txBody>
          <a:bodyPr vert="horz" lIns="91440" tIns="45720" rIns="91440" bIns="45720" rtlCol="0">
            <a:normAutofit/>
          </a:bodyPr>
          <a:lstStyle>
            <a:lvl1pPr>
              <a:defRPr lang="en-US" sz="1350"/>
            </a:lvl1pPr>
          </a:lstStyle>
          <a:p>
            <a:pPr marL="0" lvl="0" indent="0" algn="ctr" rtl="0">
              <a:buNone/>
            </a:pPr>
            <a:r>
              <a:rPr lang="fr-FR" noProof="0"/>
              <a:t>Cliquez sur l’icône pour ajouter une image</a:t>
            </a:r>
          </a:p>
        </p:txBody>
      </p:sp>
      <p:sp>
        <p:nvSpPr>
          <p:cNvPr id="12" name="Rectangle 11">
            <a:extLst>
              <a:ext uri="{FF2B5EF4-FFF2-40B4-BE49-F238E27FC236}">
                <a16:creationId xmlns:a16="http://schemas.microsoft.com/office/drawing/2014/main" id="{7CD8F79B-BFE6-4B3E-8853-5C61FDFF46D9}"/>
              </a:ext>
            </a:extLst>
          </p:cNvPr>
          <p:cNvSpPr/>
          <p:nvPr/>
        </p:nvSpPr>
        <p:spPr>
          <a:xfrm>
            <a:off x="8673132" y="1233489"/>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p:nvSpPr>
        <p:spPr>
          <a:xfrm>
            <a:off x="8673132"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5" name="Espace réservé du texte 4">
            <a:extLst>
              <a:ext uri="{FF2B5EF4-FFF2-40B4-BE49-F238E27FC236}">
                <a16:creationId xmlns:a16="http://schemas.microsoft.com/office/drawing/2014/main" id="{BA2A6524-3EAC-4E27-BF8E-8F87E480F902}"/>
              </a:ext>
            </a:extLst>
          </p:cNvPr>
          <p:cNvSpPr>
            <a:spLocks noGrp="1"/>
          </p:cNvSpPr>
          <p:nvPr>
            <p:ph type="body" sz="quarter" idx="3" hasCustomPrompt="1"/>
          </p:nvPr>
        </p:nvSpPr>
        <p:spPr>
          <a:xfrm>
            <a:off x="8786099" y="1333189"/>
            <a:ext cx="2984400" cy="1074410"/>
          </a:xfrm>
        </p:spPr>
        <p:txBody>
          <a:bodyPr rtlCol="0" anchor="ctr"/>
          <a:lstStyle>
            <a:lvl1pPr marL="0" indent="0">
              <a:buNone/>
              <a:defRPr sz="1800" b="1">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fr-FR" noProof="0"/>
              <a:t>Modifiez les styles du texte du masque</a:t>
            </a:r>
          </a:p>
        </p:txBody>
      </p:sp>
      <p:sp>
        <p:nvSpPr>
          <p:cNvPr id="6" name="Espace réservé du contenu 5">
            <a:extLst>
              <a:ext uri="{FF2B5EF4-FFF2-40B4-BE49-F238E27FC236}">
                <a16:creationId xmlns:a16="http://schemas.microsoft.com/office/drawing/2014/main" id="{61FB94EC-1786-4ACB-B9A8-28216C7AB699}"/>
              </a:ext>
            </a:extLst>
          </p:cNvPr>
          <p:cNvSpPr>
            <a:spLocks noGrp="1"/>
          </p:cNvSpPr>
          <p:nvPr>
            <p:ph sz="quarter" idx="4" hasCustomPrompt="1"/>
          </p:nvPr>
        </p:nvSpPr>
        <p:spPr>
          <a:xfrm>
            <a:off x="8786099" y="2623930"/>
            <a:ext cx="2984400" cy="3448881"/>
          </a:xfrm>
        </p:spPr>
        <p:txBody>
          <a:bodyPr rtlCol="0">
            <a:normAutofit/>
          </a:bodyPr>
          <a:lstStyle>
            <a:lvl1pPr>
              <a:defRPr sz="1350"/>
            </a:lvl1pPr>
            <a:lvl2pPr>
              <a:defRPr sz="1200"/>
            </a:lvl2pPr>
            <a:lvl3pPr>
              <a:defRPr sz="1050"/>
            </a:lvl3pPr>
            <a:lvl4pPr>
              <a:defRPr sz="900"/>
            </a:lvl4pPr>
            <a:lvl5pPr>
              <a:defRPr sz="9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4" name="Espace réservé du pied de page 3">
            <a:extLst>
              <a:ext uri="{FF2B5EF4-FFF2-40B4-BE49-F238E27FC236}">
                <a16:creationId xmlns:a16="http://schemas.microsoft.com/office/drawing/2014/main" id="{D11655C5-94FD-43D5-B034-EE7B1CE8EE68}"/>
              </a:ext>
            </a:extLst>
          </p:cNvPr>
          <p:cNvSpPr>
            <a:spLocks noGrp="1"/>
          </p:cNvSpPr>
          <p:nvPr>
            <p:ph type="ftr" sz="quarter" idx="15"/>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15" name="Image 14">
            <a:extLst>
              <a:ext uri="{FF2B5EF4-FFF2-40B4-BE49-F238E27FC236}">
                <a16:creationId xmlns:a16="http://schemas.microsoft.com/office/drawing/2014/main" id="{FA7047BF-3BBF-421D-93F4-FDF5EE95468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21779707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8" cy="755649"/>
          </a:xfrm>
        </p:spPr>
        <p:txBody>
          <a:bodyPr rtlCol="0"/>
          <a:lstStyle/>
          <a:p>
            <a:pPr rtl="0"/>
            <a:r>
              <a:rPr lang="en-US" noProof="0"/>
              <a:t>Click to edit Master title style</a:t>
            </a:r>
            <a:endParaRPr lang="fr-FR" noProof="0"/>
          </a:p>
        </p:txBody>
      </p:sp>
      <p:sp>
        <p:nvSpPr>
          <p:cNvPr id="9" name="Espace réservé du numéro de diapositive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rtlCol="0"/>
          <a:lstStyle/>
          <a:p>
            <a:fld id="{E63DE55E-41F8-4082-891E-D506B0EC28BA}" type="slidenum">
              <a:rPr lang="en-US" smtClean="0"/>
              <a:t>‹#›</a:t>
            </a:fld>
            <a:endParaRPr lang="en-US"/>
          </a:p>
        </p:txBody>
      </p:sp>
      <p:sp>
        <p:nvSpPr>
          <p:cNvPr id="8" name="Espace réservé d’image 6">
            <a:extLst>
              <a:ext uri="{FF2B5EF4-FFF2-40B4-BE49-F238E27FC236}">
                <a16:creationId xmlns:a16="http://schemas.microsoft.com/office/drawing/2014/main" id="{39EF0319-0CF7-4AB8-BE69-FEE9B6C298FE}"/>
              </a:ext>
            </a:extLst>
          </p:cNvPr>
          <p:cNvSpPr>
            <a:spLocks noGrp="1"/>
          </p:cNvSpPr>
          <p:nvPr>
            <p:ph type="pic" sz="quarter" idx="13" hasCustomPrompt="1"/>
          </p:nvPr>
        </p:nvSpPr>
        <p:spPr>
          <a:xfrm>
            <a:off x="7063828" y="1233489"/>
            <a:ext cx="4828135" cy="4967287"/>
          </a:xfrm>
          <a:solidFill>
            <a:schemeClr val="bg1">
              <a:lumMod val="95000"/>
            </a:schemeClr>
          </a:solidFill>
        </p:spPr>
        <p:txBody>
          <a:bodyPr vert="horz" lIns="91440" tIns="45720" rIns="91440" bIns="45720" rtlCol="0">
            <a:normAutofit/>
          </a:bodyPr>
          <a:lstStyle>
            <a:lvl1pPr>
              <a:defRPr lang="en-US" sz="1350"/>
            </a:lvl1pPr>
          </a:lstStyle>
          <a:p>
            <a:pPr marL="0" lvl="0" indent="0" algn="ctr" rtl="0">
              <a:buNone/>
            </a:pPr>
            <a:r>
              <a:rPr lang="fr-FR" noProof="0"/>
              <a:t>Cliquez sur l’icône pour ajouter une image</a:t>
            </a:r>
          </a:p>
        </p:txBody>
      </p:sp>
      <p:sp>
        <p:nvSpPr>
          <p:cNvPr id="7" name="Rectangle 6">
            <a:extLst>
              <a:ext uri="{FF2B5EF4-FFF2-40B4-BE49-F238E27FC236}">
                <a16:creationId xmlns:a16="http://schemas.microsoft.com/office/drawing/2014/main" id="{02FAA6CD-8686-4F0E-9F34-3D74AC34027E}"/>
              </a:ext>
            </a:extLst>
          </p:cNvPr>
          <p:cNvSpPr/>
          <p:nvPr/>
        </p:nvSpPr>
        <p:spPr>
          <a:xfrm>
            <a:off x="371477" y="1233489"/>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3" name="Espace réservé du texte 2">
            <a:extLst>
              <a:ext uri="{FF2B5EF4-FFF2-40B4-BE49-F238E27FC236}">
                <a16:creationId xmlns:a16="http://schemas.microsoft.com/office/drawing/2014/main" id="{9DA658D4-2F70-44A3-A7C3-BF6A1D7BE2A9}"/>
              </a:ext>
            </a:extLst>
          </p:cNvPr>
          <p:cNvSpPr>
            <a:spLocks noGrp="1"/>
          </p:cNvSpPr>
          <p:nvPr>
            <p:ph type="body" idx="1" hasCustomPrompt="1"/>
          </p:nvPr>
        </p:nvSpPr>
        <p:spPr>
          <a:xfrm>
            <a:off x="483637" y="1330963"/>
            <a:ext cx="2986019" cy="1076636"/>
          </a:xfrm>
        </p:spPr>
        <p:txBody>
          <a:bodyPr rtlCol="0" anchor="ctr"/>
          <a:lstStyle>
            <a:lvl1pPr marL="0" indent="0">
              <a:buNone/>
              <a:defRPr sz="1800" b="1">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fr-FR" noProof="0"/>
              <a:t>Modifiez les styles du texte du masque</a:t>
            </a:r>
          </a:p>
        </p:txBody>
      </p:sp>
      <p:sp>
        <p:nvSpPr>
          <p:cNvPr id="10" name="Rectangle 9">
            <a:extLst>
              <a:ext uri="{FF2B5EF4-FFF2-40B4-BE49-F238E27FC236}">
                <a16:creationId xmlns:a16="http://schemas.microsoft.com/office/drawing/2014/main" id="{735AFBAA-25FF-494A-937E-3DFC5F737803}"/>
              </a:ext>
            </a:extLst>
          </p:cNvPr>
          <p:cNvSpPr/>
          <p:nvPr/>
        </p:nvSpPr>
        <p:spPr>
          <a:xfrm>
            <a:off x="371477"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4" name="Espace réservé du contenu 3">
            <a:extLst>
              <a:ext uri="{FF2B5EF4-FFF2-40B4-BE49-F238E27FC236}">
                <a16:creationId xmlns:a16="http://schemas.microsoft.com/office/drawing/2014/main" id="{CDF57B0C-62A3-4053-936D-9841C7D76D8B}"/>
              </a:ext>
            </a:extLst>
          </p:cNvPr>
          <p:cNvSpPr>
            <a:spLocks noGrp="1"/>
          </p:cNvSpPr>
          <p:nvPr>
            <p:ph sz="half" idx="2" hasCustomPrompt="1"/>
          </p:nvPr>
        </p:nvSpPr>
        <p:spPr>
          <a:xfrm>
            <a:off x="483637" y="2623931"/>
            <a:ext cx="2986019" cy="3448880"/>
          </a:xfrm>
        </p:spPr>
        <p:txBody>
          <a:bodyPr rtlCol="0">
            <a:normAutofit/>
          </a:bodyPr>
          <a:lstStyle>
            <a:lvl1pPr>
              <a:defRPr sz="1350"/>
            </a:lvl1pPr>
            <a:lvl2pPr>
              <a:defRPr sz="1200"/>
            </a:lvl2pPr>
            <a:lvl3pPr>
              <a:defRPr sz="1050"/>
            </a:lvl3pPr>
            <a:lvl4pPr>
              <a:defRPr sz="900"/>
            </a:lvl4pPr>
            <a:lvl5pPr>
              <a:defRPr sz="9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2" name="Rectangle 11">
            <a:extLst>
              <a:ext uri="{FF2B5EF4-FFF2-40B4-BE49-F238E27FC236}">
                <a16:creationId xmlns:a16="http://schemas.microsoft.com/office/drawing/2014/main" id="{7CD8F79B-BFE6-4B3E-8853-5C61FDFF46D9}"/>
              </a:ext>
            </a:extLst>
          </p:cNvPr>
          <p:cNvSpPr/>
          <p:nvPr/>
        </p:nvSpPr>
        <p:spPr>
          <a:xfrm>
            <a:off x="3717653" y="1233489"/>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p:nvSpPr>
        <p:spPr>
          <a:xfrm>
            <a:off x="3717652"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5" name="Espace réservé du texte 4">
            <a:extLst>
              <a:ext uri="{FF2B5EF4-FFF2-40B4-BE49-F238E27FC236}">
                <a16:creationId xmlns:a16="http://schemas.microsoft.com/office/drawing/2014/main" id="{BA2A6524-3EAC-4E27-BF8E-8F87E480F902}"/>
              </a:ext>
            </a:extLst>
          </p:cNvPr>
          <p:cNvSpPr>
            <a:spLocks noGrp="1"/>
          </p:cNvSpPr>
          <p:nvPr>
            <p:ph type="body" sz="quarter" idx="3" hasCustomPrompt="1"/>
          </p:nvPr>
        </p:nvSpPr>
        <p:spPr>
          <a:xfrm>
            <a:off x="3830620" y="1333189"/>
            <a:ext cx="2984400" cy="1074410"/>
          </a:xfrm>
        </p:spPr>
        <p:txBody>
          <a:bodyPr rtlCol="0" anchor="ctr"/>
          <a:lstStyle>
            <a:lvl1pPr marL="0" indent="0">
              <a:buNone/>
              <a:defRPr sz="1800" b="1">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fr-FR" noProof="0"/>
              <a:t>Modifiez les styles du texte du masque</a:t>
            </a:r>
          </a:p>
        </p:txBody>
      </p:sp>
      <p:sp>
        <p:nvSpPr>
          <p:cNvPr id="6" name="Espace réservé du contenu 5">
            <a:extLst>
              <a:ext uri="{FF2B5EF4-FFF2-40B4-BE49-F238E27FC236}">
                <a16:creationId xmlns:a16="http://schemas.microsoft.com/office/drawing/2014/main" id="{61FB94EC-1786-4ACB-B9A8-28216C7AB699}"/>
              </a:ext>
            </a:extLst>
          </p:cNvPr>
          <p:cNvSpPr>
            <a:spLocks noGrp="1"/>
          </p:cNvSpPr>
          <p:nvPr>
            <p:ph sz="quarter" idx="4" hasCustomPrompt="1"/>
          </p:nvPr>
        </p:nvSpPr>
        <p:spPr>
          <a:xfrm>
            <a:off x="3830620" y="2623930"/>
            <a:ext cx="2984400" cy="3448881"/>
          </a:xfrm>
        </p:spPr>
        <p:txBody>
          <a:bodyPr rtlCol="0">
            <a:normAutofit/>
          </a:bodyPr>
          <a:lstStyle>
            <a:lvl1pPr>
              <a:defRPr sz="1350"/>
            </a:lvl1pPr>
            <a:lvl2pPr>
              <a:defRPr sz="1200"/>
            </a:lvl2pPr>
            <a:lvl3pPr>
              <a:defRPr sz="1050"/>
            </a:lvl3pPr>
            <a:lvl4pPr>
              <a:defRPr sz="900"/>
            </a:lvl4pPr>
            <a:lvl5pPr>
              <a:defRPr sz="9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4" name="Espace réservé du pied de page 3">
            <a:extLst>
              <a:ext uri="{FF2B5EF4-FFF2-40B4-BE49-F238E27FC236}">
                <a16:creationId xmlns:a16="http://schemas.microsoft.com/office/drawing/2014/main" id="{FB574EAF-A3FA-4746-90D3-452841995019}"/>
              </a:ext>
            </a:extLst>
          </p:cNvPr>
          <p:cNvSpPr>
            <a:spLocks noGrp="1"/>
          </p:cNvSpPr>
          <p:nvPr>
            <p:ph type="ftr" sz="quarter" idx="14"/>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15" name="Image 14">
            <a:extLst>
              <a:ext uri="{FF2B5EF4-FFF2-40B4-BE49-F238E27FC236}">
                <a16:creationId xmlns:a16="http://schemas.microsoft.com/office/drawing/2014/main" id="{E5E3BAC1-88F2-4D71-9337-0E557026191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233710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Diapositive de tit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9" name="Espace réservé d’image 8">
            <a:extLst>
              <a:ext uri="{FF2B5EF4-FFF2-40B4-BE49-F238E27FC236}">
                <a16:creationId xmlns:a16="http://schemas.microsoft.com/office/drawing/2014/main" id="{2D02598E-521E-41CD-B068-134834CFF4FF}"/>
              </a:ext>
            </a:extLst>
          </p:cNvPr>
          <p:cNvSpPr>
            <a:spLocks noGrp="1"/>
          </p:cNvSpPr>
          <p:nvPr>
            <p:ph type="pic" sz="quarter" idx="10" hasCustomPrompt="1"/>
          </p:nvPr>
        </p:nvSpPr>
        <p:spPr>
          <a:xfrm>
            <a:off x="0" y="1"/>
            <a:ext cx="12192000" cy="6857999"/>
          </a:xfrm>
          <a:solidFill>
            <a:schemeClr val="bg1">
              <a:lumMod val="95000"/>
            </a:schemeClr>
          </a:solidFill>
        </p:spPr>
        <p:txBody>
          <a:bodyPr rtlCol="0">
            <a:normAutofit/>
          </a:bodyPr>
          <a:lstStyle>
            <a:lvl1pPr marL="0" indent="0" algn="ctr">
              <a:buNone/>
              <a:defRPr sz="1350"/>
            </a:lvl1pPr>
          </a:lstStyle>
          <a:p>
            <a:pPr rtl="0"/>
            <a:r>
              <a:rPr lang="fr-FR" noProof="0"/>
              <a:t>Cliquez sur l’icône pour ajouter une image</a:t>
            </a:r>
          </a:p>
        </p:txBody>
      </p:sp>
      <p:sp>
        <p:nvSpPr>
          <p:cNvPr id="2" name="Titre 1">
            <a:extLst>
              <a:ext uri="{FF2B5EF4-FFF2-40B4-BE49-F238E27FC236}">
                <a16:creationId xmlns:a16="http://schemas.microsoft.com/office/drawing/2014/main" id="{4E8B51C6-9166-4F67-995A-396809E6533C}"/>
              </a:ext>
            </a:extLst>
          </p:cNvPr>
          <p:cNvSpPr>
            <a:spLocks noGrp="1"/>
          </p:cNvSpPr>
          <p:nvPr>
            <p:ph type="ctrTitle"/>
          </p:nvPr>
        </p:nvSpPr>
        <p:spPr>
          <a:xfrm>
            <a:off x="3436611" y="1779590"/>
            <a:ext cx="5318781" cy="2182811"/>
          </a:xfrm>
        </p:spPr>
        <p:txBody>
          <a:bodyPr rtlCol="0" anchor="b">
            <a:normAutofit/>
          </a:bodyPr>
          <a:lstStyle>
            <a:lvl1pPr algn="ctr">
              <a:defRPr sz="4050">
                <a:solidFill>
                  <a:schemeClr val="tx1"/>
                </a:solidFill>
              </a:defRPr>
            </a:lvl1pPr>
          </a:lstStyle>
          <a:p>
            <a:pPr rtl="0"/>
            <a:r>
              <a:rPr lang="en-US" noProof="0"/>
              <a:t>Click to edit Master title style</a:t>
            </a:r>
            <a:endParaRPr lang="fr-FR" noProof="0"/>
          </a:p>
        </p:txBody>
      </p:sp>
      <p:sp>
        <p:nvSpPr>
          <p:cNvPr id="3" name="Sous-titre 2">
            <a:extLst>
              <a:ext uri="{FF2B5EF4-FFF2-40B4-BE49-F238E27FC236}">
                <a16:creationId xmlns:a16="http://schemas.microsoft.com/office/drawing/2014/main" id="{A951C9A4-8764-4CB3-AC26-C957C0E84BCD}"/>
              </a:ext>
            </a:extLst>
          </p:cNvPr>
          <p:cNvSpPr>
            <a:spLocks noGrp="1"/>
          </p:cNvSpPr>
          <p:nvPr>
            <p:ph type="subTitle" idx="1"/>
          </p:nvPr>
        </p:nvSpPr>
        <p:spPr>
          <a:xfrm>
            <a:off x="3436611" y="4079084"/>
            <a:ext cx="5318781" cy="976311"/>
          </a:xfrm>
        </p:spPr>
        <p:txBody>
          <a:bodyPr rtlCol="0"/>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en-US" noProof="0"/>
              <a:t>Click to edit Master subtitle style</a:t>
            </a:r>
            <a:endParaRPr lang="fr-FR" noProof="0"/>
          </a:p>
        </p:txBody>
      </p:sp>
      <p:sp>
        <p:nvSpPr>
          <p:cNvPr id="6" name="Espace réservé du pied de page 3">
            <a:extLst>
              <a:ext uri="{FF2B5EF4-FFF2-40B4-BE49-F238E27FC236}">
                <a16:creationId xmlns:a16="http://schemas.microsoft.com/office/drawing/2014/main" id="{1BE64B36-42E3-4908-9892-0682A8C62692}"/>
              </a:ext>
            </a:extLst>
          </p:cNvPr>
          <p:cNvSpPr>
            <a:spLocks noGrp="1"/>
          </p:cNvSpPr>
          <p:nvPr>
            <p:ph type="ftr" sz="quarter" idx="2"/>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8" name="Image 7">
            <a:extLst>
              <a:ext uri="{FF2B5EF4-FFF2-40B4-BE49-F238E27FC236}">
                <a16:creationId xmlns:a16="http://schemas.microsoft.com/office/drawing/2014/main" id="{474AB9CA-88D2-42B6-BC3E-D4A30D860FA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36912254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8" cy="755649"/>
          </a:xfrm>
        </p:spPr>
        <p:txBody>
          <a:bodyPr rtlCol="0"/>
          <a:lstStyle/>
          <a:p>
            <a:pPr rtl="0"/>
            <a:r>
              <a:rPr lang="en-US" noProof="0"/>
              <a:t>Click to edit Master title style</a:t>
            </a:r>
            <a:endParaRPr lang="fr-FR" noProof="0"/>
          </a:p>
        </p:txBody>
      </p:sp>
      <p:sp>
        <p:nvSpPr>
          <p:cNvPr id="9" name="Espace réservé du numéro de diapositive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rtlCol="0"/>
          <a:lstStyle/>
          <a:p>
            <a:fld id="{E63DE55E-41F8-4082-891E-D506B0EC28BA}" type="slidenum">
              <a:rPr lang="en-US" smtClean="0"/>
              <a:t>‹#›</a:t>
            </a:fld>
            <a:endParaRPr lang="en-US"/>
          </a:p>
        </p:txBody>
      </p:sp>
      <p:sp>
        <p:nvSpPr>
          <p:cNvPr id="8" name="Espace réservé d’image 6">
            <a:extLst>
              <a:ext uri="{FF2B5EF4-FFF2-40B4-BE49-F238E27FC236}">
                <a16:creationId xmlns:a16="http://schemas.microsoft.com/office/drawing/2014/main" id="{39EF0319-0CF7-4AB8-BE69-FEE9B6C298FE}"/>
              </a:ext>
            </a:extLst>
          </p:cNvPr>
          <p:cNvSpPr>
            <a:spLocks noGrp="1"/>
          </p:cNvSpPr>
          <p:nvPr>
            <p:ph type="pic" sz="quarter" idx="13" hasCustomPrompt="1"/>
          </p:nvPr>
        </p:nvSpPr>
        <p:spPr>
          <a:xfrm>
            <a:off x="371475" y="1233489"/>
            <a:ext cx="11520488" cy="4967287"/>
          </a:xfrm>
          <a:solidFill>
            <a:schemeClr val="bg1">
              <a:lumMod val="95000"/>
            </a:schemeClr>
          </a:solidFill>
        </p:spPr>
        <p:txBody>
          <a:bodyPr vert="horz" lIns="91440" tIns="45720" rIns="91440" bIns="45720" rtlCol="0">
            <a:normAutofit/>
          </a:bodyPr>
          <a:lstStyle>
            <a:lvl1pPr>
              <a:defRPr lang="en-US" sz="1350"/>
            </a:lvl1pPr>
          </a:lstStyle>
          <a:p>
            <a:pPr marL="0" lvl="0" indent="0" algn="ctr" rtl="0">
              <a:buNone/>
            </a:pPr>
            <a:r>
              <a:rPr lang="fr-FR" noProof="0"/>
              <a:t>Cliquez sur l’icône pour ajouter une image</a:t>
            </a:r>
          </a:p>
        </p:txBody>
      </p:sp>
      <p:sp>
        <p:nvSpPr>
          <p:cNvPr id="5" name="Espace réservé du texte 4">
            <a:extLst>
              <a:ext uri="{FF2B5EF4-FFF2-40B4-BE49-F238E27FC236}">
                <a16:creationId xmlns:a16="http://schemas.microsoft.com/office/drawing/2014/main" id="{BA2A6524-3EAC-4E27-BF8E-8F87E480F902}"/>
              </a:ext>
            </a:extLst>
          </p:cNvPr>
          <p:cNvSpPr>
            <a:spLocks noGrp="1"/>
          </p:cNvSpPr>
          <p:nvPr>
            <p:ph type="body" sz="quarter" idx="3" hasCustomPrompt="1"/>
          </p:nvPr>
        </p:nvSpPr>
        <p:spPr>
          <a:xfrm>
            <a:off x="6261798" y="2910544"/>
            <a:ext cx="5058000" cy="518457"/>
          </a:xfrm>
        </p:spPr>
        <p:txBody>
          <a:bodyPr rtlCol="0" anchor="ctr">
            <a:normAutofit/>
          </a:bodyPr>
          <a:lstStyle>
            <a:lvl1pPr marL="0" indent="0">
              <a:buNone/>
              <a:defRPr sz="1500" b="1">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fr-FR" noProof="0"/>
              <a:t>Modifiez les styles du texte du masque</a:t>
            </a:r>
          </a:p>
        </p:txBody>
      </p:sp>
      <p:sp>
        <p:nvSpPr>
          <p:cNvPr id="6" name="Espace réservé du contenu 5">
            <a:extLst>
              <a:ext uri="{FF2B5EF4-FFF2-40B4-BE49-F238E27FC236}">
                <a16:creationId xmlns:a16="http://schemas.microsoft.com/office/drawing/2014/main" id="{61FB94EC-1786-4ACB-B9A8-28216C7AB699}"/>
              </a:ext>
            </a:extLst>
          </p:cNvPr>
          <p:cNvSpPr>
            <a:spLocks noGrp="1"/>
          </p:cNvSpPr>
          <p:nvPr>
            <p:ph sz="quarter" idx="4" hasCustomPrompt="1"/>
          </p:nvPr>
        </p:nvSpPr>
        <p:spPr>
          <a:xfrm>
            <a:off x="6261798" y="3523420"/>
            <a:ext cx="5058000" cy="2181641"/>
          </a:xfrm>
        </p:spPr>
        <p:txBody>
          <a:bodyPr rtlCol="0">
            <a:normAutofit/>
          </a:bodyPr>
          <a:lstStyle>
            <a:lvl1pPr>
              <a:defRPr sz="1200">
                <a:solidFill>
                  <a:schemeClr val="bg1"/>
                </a:solidFill>
              </a:defRPr>
            </a:lvl1pPr>
            <a:lvl2pPr>
              <a:defRPr sz="1050">
                <a:solidFill>
                  <a:schemeClr val="bg1"/>
                </a:solidFill>
              </a:defRPr>
            </a:lvl2pPr>
            <a:lvl3pPr>
              <a:defRPr sz="900">
                <a:solidFill>
                  <a:schemeClr val="bg1"/>
                </a:solidFill>
              </a:defRPr>
            </a:lvl3pPr>
            <a:lvl4pPr>
              <a:defRPr sz="825">
                <a:solidFill>
                  <a:schemeClr val="bg1"/>
                </a:solidFill>
              </a:defRPr>
            </a:lvl4pPr>
            <a:lvl5pPr>
              <a:defRPr sz="825">
                <a:solidFill>
                  <a:schemeClr val="bg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3" name="Espace réservé du texte 2">
            <a:extLst>
              <a:ext uri="{FF2B5EF4-FFF2-40B4-BE49-F238E27FC236}">
                <a16:creationId xmlns:a16="http://schemas.microsoft.com/office/drawing/2014/main" id="{9DA658D4-2F70-44A3-A7C3-BF6A1D7BE2A9}"/>
              </a:ext>
            </a:extLst>
          </p:cNvPr>
          <p:cNvSpPr>
            <a:spLocks noGrp="1"/>
          </p:cNvSpPr>
          <p:nvPr>
            <p:ph type="body" idx="1" hasCustomPrompt="1"/>
          </p:nvPr>
        </p:nvSpPr>
        <p:spPr>
          <a:xfrm>
            <a:off x="895142" y="2910544"/>
            <a:ext cx="5058398" cy="518457"/>
          </a:xfrm>
        </p:spPr>
        <p:txBody>
          <a:bodyPr rtlCol="0" anchor="ctr"/>
          <a:lstStyle>
            <a:lvl1pPr marL="0" indent="0">
              <a:buNone/>
              <a:defRPr sz="1500" b="1">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fr-FR" noProof="0"/>
              <a:t>Modifiez les styles du texte du masque</a:t>
            </a:r>
          </a:p>
        </p:txBody>
      </p:sp>
      <p:sp>
        <p:nvSpPr>
          <p:cNvPr id="4" name="Espace réservé du contenu 3">
            <a:extLst>
              <a:ext uri="{FF2B5EF4-FFF2-40B4-BE49-F238E27FC236}">
                <a16:creationId xmlns:a16="http://schemas.microsoft.com/office/drawing/2014/main" id="{CDF57B0C-62A3-4053-936D-9841C7D76D8B}"/>
              </a:ext>
            </a:extLst>
          </p:cNvPr>
          <p:cNvSpPr>
            <a:spLocks noGrp="1"/>
          </p:cNvSpPr>
          <p:nvPr>
            <p:ph sz="half" idx="2" hasCustomPrompt="1"/>
          </p:nvPr>
        </p:nvSpPr>
        <p:spPr>
          <a:xfrm>
            <a:off x="895142" y="3523420"/>
            <a:ext cx="5058398" cy="2181641"/>
          </a:xfrm>
        </p:spPr>
        <p:txBody>
          <a:bodyPr rtlCol="0">
            <a:normAutofit/>
          </a:bodyPr>
          <a:lstStyle>
            <a:lvl1pPr>
              <a:defRPr sz="1200">
                <a:solidFill>
                  <a:schemeClr val="bg1"/>
                </a:solidFill>
              </a:defRPr>
            </a:lvl1pPr>
            <a:lvl2pPr>
              <a:defRPr sz="1050">
                <a:solidFill>
                  <a:schemeClr val="bg1"/>
                </a:solidFill>
              </a:defRPr>
            </a:lvl2pPr>
            <a:lvl3pPr>
              <a:defRPr sz="900">
                <a:solidFill>
                  <a:schemeClr val="bg1"/>
                </a:solidFill>
              </a:defRPr>
            </a:lvl3pPr>
            <a:lvl4pPr>
              <a:defRPr sz="825">
                <a:solidFill>
                  <a:schemeClr val="bg1"/>
                </a:solidFill>
              </a:defRPr>
            </a:lvl4pPr>
            <a:lvl5pPr>
              <a:defRPr sz="825">
                <a:solidFill>
                  <a:schemeClr val="bg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0" name="Espace réservé du pied de page 3">
            <a:extLst>
              <a:ext uri="{FF2B5EF4-FFF2-40B4-BE49-F238E27FC236}">
                <a16:creationId xmlns:a16="http://schemas.microsoft.com/office/drawing/2014/main" id="{1AD8C90C-BC3E-4B7D-8A37-E822BDBB8516}"/>
              </a:ext>
            </a:extLst>
          </p:cNvPr>
          <p:cNvSpPr>
            <a:spLocks noGrp="1"/>
          </p:cNvSpPr>
          <p:nvPr>
            <p:ph type="ftr" sz="quarter" idx="14"/>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11" name="Image 10">
            <a:extLst>
              <a:ext uri="{FF2B5EF4-FFF2-40B4-BE49-F238E27FC236}">
                <a16:creationId xmlns:a16="http://schemas.microsoft.com/office/drawing/2014/main" id="{1E89A203-6B2D-4ED0-94C8-30B6E41DF32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2696224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_Compara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B43705-0B3F-4F77-A8BB-08EC09D36A56}"/>
              </a:ext>
            </a:extLst>
          </p:cNvPr>
          <p:cNvSpPr/>
          <p:nvPr/>
        </p:nvSpPr>
        <p:spPr>
          <a:xfrm>
            <a:off x="0" y="1"/>
            <a:ext cx="12192000" cy="2146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2" name="Titr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8" cy="755649"/>
          </a:xfrm>
        </p:spPr>
        <p:txBody>
          <a:bodyPr rtlCol="0"/>
          <a:lstStyle>
            <a:lvl1pPr algn="ctr">
              <a:defRPr>
                <a:solidFill>
                  <a:schemeClr val="bg1"/>
                </a:solidFill>
              </a:defRPr>
            </a:lvl1pPr>
          </a:lstStyle>
          <a:p>
            <a:pPr rtl="0"/>
            <a:r>
              <a:rPr lang="en-US" noProof="0"/>
              <a:t>Click to edit Master title style</a:t>
            </a:r>
            <a:endParaRPr lang="fr-FR" noProof="0"/>
          </a:p>
        </p:txBody>
      </p:sp>
      <p:sp>
        <p:nvSpPr>
          <p:cNvPr id="9" name="Espace réservé du numéro de diapositive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rtlCol="0"/>
          <a:lstStyle/>
          <a:p>
            <a:fld id="{E63DE55E-41F8-4082-891E-D506B0EC28BA}" type="slidenum">
              <a:rPr lang="en-US" smtClean="0"/>
              <a:t>‹#›</a:t>
            </a:fld>
            <a:endParaRPr lang="en-US"/>
          </a:p>
        </p:txBody>
      </p:sp>
      <p:sp>
        <p:nvSpPr>
          <p:cNvPr id="5" name="Espace réservé du texte 4">
            <a:extLst>
              <a:ext uri="{FF2B5EF4-FFF2-40B4-BE49-F238E27FC236}">
                <a16:creationId xmlns:a16="http://schemas.microsoft.com/office/drawing/2014/main" id="{BA2A6524-3EAC-4E27-BF8E-8F87E480F902}"/>
              </a:ext>
            </a:extLst>
          </p:cNvPr>
          <p:cNvSpPr>
            <a:spLocks noGrp="1"/>
          </p:cNvSpPr>
          <p:nvPr>
            <p:ph type="body" sz="quarter" idx="3" hasCustomPrompt="1"/>
          </p:nvPr>
        </p:nvSpPr>
        <p:spPr>
          <a:xfrm>
            <a:off x="6261798" y="3634444"/>
            <a:ext cx="5630165" cy="518457"/>
          </a:xfrm>
        </p:spPr>
        <p:txBody>
          <a:bodyPr rtlCol="0" anchor="ctr">
            <a:normAutofit/>
          </a:bodyPr>
          <a:lstStyle>
            <a:lvl1pPr marL="0" indent="0">
              <a:buNone/>
              <a:defRPr sz="1500" b="1">
                <a:solidFill>
                  <a:schemeClr val="tx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fr-FR" noProof="0"/>
              <a:t>Modifiez les styles du texte du masque</a:t>
            </a:r>
          </a:p>
        </p:txBody>
      </p:sp>
      <p:sp>
        <p:nvSpPr>
          <p:cNvPr id="6" name="Espace réservé du contenu 5">
            <a:extLst>
              <a:ext uri="{FF2B5EF4-FFF2-40B4-BE49-F238E27FC236}">
                <a16:creationId xmlns:a16="http://schemas.microsoft.com/office/drawing/2014/main" id="{61FB94EC-1786-4ACB-B9A8-28216C7AB699}"/>
              </a:ext>
            </a:extLst>
          </p:cNvPr>
          <p:cNvSpPr>
            <a:spLocks noGrp="1"/>
          </p:cNvSpPr>
          <p:nvPr>
            <p:ph sz="quarter" idx="4" hasCustomPrompt="1"/>
          </p:nvPr>
        </p:nvSpPr>
        <p:spPr>
          <a:xfrm>
            <a:off x="6261798" y="4247321"/>
            <a:ext cx="5630165" cy="1953455"/>
          </a:xfrm>
        </p:spPr>
        <p:txBody>
          <a:bodyPr rtlCol="0">
            <a:normAutofit/>
          </a:bodyPr>
          <a:lstStyle>
            <a:lvl1pPr>
              <a:defRPr sz="1350">
                <a:solidFill>
                  <a:schemeClr val="tx1"/>
                </a:solidFill>
              </a:defRPr>
            </a:lvl1pPr>
            <a:lvl2pPr>
              <a:defRPr sz="1200">
                <a:solidFill>
                  <a:schemeClr val="tx1"/>
                </a:solidFill>
              </a:defRPr>
            </a:lvl2pPr>
            <a:lvl3pPr>
              <a:defRPr sz="1050">
                <a:solidFill>
                  <a:schemeClr val="tx1"/>
                </a:solidFill>
              </a:defRPr>
            </a:lvl3pPr>
            <a:lvl4pPr>
              <a:defRPr sz="900">
                <a:solidFill>
                  <a:schemeClr val="tx1"/>
                </a:solidFill>
              </a:defRPr>
            </a:lvl4pPr>
            <a:lvl5pPr>
              <a:defRPr sz="900">
                <a:solidFill>
                  <a:schemeClr val="tx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3" name="Espace réservé du texte 2">
            <a:extLst>
              <a:ext uri="{FF2B5EF4-FFF2-40B4-BE49-F238E27FC236}">
                <a16:creationId xmlns:a16="http://schemas.microsoft.com/office/drawing/2014/main" id="{9DA658D4-2F70-44A3-A7C3-BF6A1D7BE2A9}"/>
              </a:ext>
            </a:extLst>
          </p:cNvPr>
          <p:cNvSpPr>
            <a:spLocks noGrp="1"/>
          </p:cNvSpPr>
          <p:nvPr>
            <p:ph type="body" idx="1" hasCustomPrompt="1"/>
          </p:nvPr>
        </p:nvSpPr>
        <p:spPr>
          <a:xfrm>
            <a:off x="371477" y="3634444"/>
            <a:ext cx="5582064" cy="518457"/>
          </a:xfrm>
        </p:spPr>
        <p:txBody>
          <a:bodyPr rtlCol="0" anchor="ctr"/>
          <a:lstStyle>
            <a:lvl1pPr marL="0" indent="0">
              <a:buNone/>
              <a:defRPr sz="1500" b="1">
                <a:solidFill>
                  <a:schemeClr val="tx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fr-FR" noProof="0"/>
              <a:t>Modifiez les styles du texte du masque</a:t>
            </a:r>
          </a:p>
        </p:txBody>
      </p:sp>
      <p:sp>
        <p:nvSpPr>
          <p:cNvPr id="4" name="Espace réservé du contenu 3">
            <a:extLst>
              <a:ext uri="{FF2B5EF4-FFF2-40B4-BE49-F238E27FC236}">
                <a16:creationId xmlns:a16="http://schemas.microsoft.com/office/drawing/2014/main" id="{CDF57B0C-62A3-4053-936D-9841C7D76D8B}"/>
              </a:ext>
            </a:extLst>
          </p:cNvPr>
          <p:cNvSpPr>
            <a:spLocks noGrp="1"/>
          </p:cNvSpPr>
          <p:nvPr>
            <p:ph sz="half" idx="2" hasCustomPrompt="1"/>
          </p:nvPr>
        </p:nvSpPr>
        <p:spPr>
          <a:xfrm>
            <a:off x="371477" y="4247321"/>
            <a:ext cx="5582064" cy="1953455"/>
          </a:xfrm>
        </p:spPr>
        <p:txBody>
          <a:bodyPr rtlCol="0">
            <a:normAutofit/>
          </a:bodyPr>
          <a:lstStyle>
            <a:lvl1pPr>
              <a:defRPr sz="1350">
                <a:solidFill>
                  <a:schemeClr val="tx1"/>
                </a:solidFill>
              </a:defRPr>
            </a:lvl1pPr>
            <a:lvl2pPr>
              <a:defRPr sz="1200">
                <a:solidFill>
                  <a:schemeClr val="tx1"/>
                </a:solidFill>
              </a:defRPr>
            </a:lvl2pPr>
            <a:lvl3pPr>
              <a:defRPr sz="1050">
                <a:solidFill>
                  <a:schemeClr val="tx1"/>
                </a:solidFill>
              </a:defRPr>
            </a:lvl3pPr>
            <a:lvl4pPr>
              <a:defRPr sz="900">
                <a:solidFill>
                  <a:schemeClr val="tx1"/>
                </a:solidFill>
              </a:defRPr>
            </a:lvl4pPr>
            <a:lvl5pPr>
              <a:defRPr sz="900">
                <a:solidFill>
                  <a:schemeClr val="tx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1" name="Espace réservé d’image 6">
            <a:extLst>
              <a:ext uri="{FF2B5EF4-FFF2-40B4-BE49-F238E27FC236}">
                <a16:creationId xmlns:a16="http://schemas.microsoft.com/office/drawing/2014/main" id="{16CD8AAD-701B-4F23-AB47-6FC680787135}"/>
              </a:ext>
            </a:extLst>
          </p:cNvPr>
          <p:cNvSpPr>
            <a:spLocks noGrp="1"/>
          </p:cNvSpPr>
          <p:nvPr>
            <p:ph type="pic" sz="quarter" idx="13" hasCustomPrompt="1"/>
          </p:nvPr>
        </p:nvSpPr>
        <p:spPr>
          <a:xfrm>
            <a:off x="371477" y="1593852"/>
            <a:ext cx="5582064" cy="1929569"/>
          </a:xfrm>
          <a:solidFill>
            <a:schemeClr val="bg1">
              <a:lumMod val="95000"/>
            </a:schemeClr>
          </a:solidFill>
        </p:spPr>
        <p:txBody>
          <a:bodyPr vert="horz" lIns="91440" tIns="45720" rIns="91440" bIns="45720" rtlCol="0">
            <a:normAutofit/>
          </a:bodyPr>
          <a:lstStyle>
            <a:lvl1pPr>
              <a:defRPr lang="en-US" sz="1350"/>
            </a:lvl1pPr>
          </a:lstStyle>
          <a:p>
            <a:pPr marL="0" lvl="0" indent="0" algn="ctr" rtl="0">
              <a:buNone/>
            </a:pPr>
            <a:r>
              <a:rPr lang="fr-FR" noProof="0"/>
              <a:t>Cliquez sur l’icône pour ajouter une image</a:t>
            </a:r>
          </a:p>
        </p:txBody>
      </p:sp>
      <p:sp>
        <p:nvSpPr>
          <p:cNvPr id="16" name="Espace réservé d’image 6">
            <a:extLst>
              <a:ext uri="{FF2B5EF4-FFF2-40B4-BE49-F238E27FC236}">
                <a16:creationId xmlns:a16="http://schemas.microsoft.com/office/drawing/2014/main" id="{2B9551A7-E41A-4D0E-925B-71270CA0F339}"/>
              </a:ext>
            </a:extLst>
          </p:cNvPr>
          <p:cNvSpPr>
            <a:spLocks noGrp="1"/>
          </p:cNvSpPr>
          <p:nvPr>
            <p:ph type="pic" sz="quarter" idx="14" hasCustomPrompt="1"/>
          </p:nvPr>
        </p:nvSpPr>
        <p:spPr>
          <a:xfrm>
            <a:off x="6281739" y="1593851"/>
            <a:ext cx="5582064" cy="1929569"/>
          </a:xfrm>
          <a:solidFill>
            <a:schemeClr val="bg1">
              <a:lumMod val="95000"/>
            </a:schemeClr>
          </a:solidFill>
        </p:spPr>
        <p:txBody>
          <a:bodyPr vert="horz" lIns="91440" tIns="45720" rIns="91440" bIns="45720" rtlCol="0">
            <a:normAutofit/>
          </a:bodyPr>
          <a:lstStyle>
            <a:lvl1pPr>
              <a:defRPr lang="en-US" sz="1350"/>
            </a:lvl1pPr>
          </a:lstStyle>
          <a:p>
            <a:pPr marL="0" lvl="0" indent="0" algn="ctr" rtl="0">
              <a:buNone/>
            </a:pPr>
            <a:r>
              <a:rPr lang="fr-FR" noProof="0"/>
              <a:t>Cliquez sur l’icône pour ajouter une image</a:t>
            </a:r>
          </a:p>
        </p:txBody>
      </p:sp>
      <p:sp>
        <p:nvSpPr>
          <p:cNvPr id="12" name="Espace réservé du pied de page 3">
            <a:extLst>
              <a:ext uri="{FF2B5EF4-FFF2-40B4-BE49-F238E27FC236}">
                <a16:creationId xmlns:a16="http://schemas.microsoft.com/office/drawing/2014/main" id="{1D4E89DA-420E-4629-85E1-D2671E5CA5A1}"/>
              </a:ext>
            </a:extLst>
          </p:cNvPr>
          <p:cNvSpPr>
            <a:spLocks noGrp="1"/>
          </p:cNvSpPr>
          <p:nvPr>
            <p:ph type="ftr" sz="quarter" idx="15"/>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13" name="Image 12">
            <a:extLst>
              <a:ext uri="{FF2B5EF4-FFF2-40B4-BE49-F238E27FC236}">
                <a16:creationId xmlns:a16="http://schemas.microsoft.com/office/drawing/2014/main" id="{3A6FAEDE-0BA7-4EA7-B9F3-78BD82C9A20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33511265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_Compara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90C1024-E4C7-44C6-ADC4-870B3D482C3F}"/>
              </a:ext>
            </a:extLst>
          </p:cNvPr>
          <p:cNvSpPr/>
          <p:nvPr/>
        </p:nvSpPr>
        <p:spPr>
          <a:xfrm>
            <a:off x="6441279" y="3761721"/>
            <a:ext cx="5446800" cy="24009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7" name="Rectangle 6">
            <a:extLst>
              <a:ext uri="{FF2B5EF4-FFF2-40B4-BE49-F238E27FC236}">
                <a16:creationId xmlns:a16="http://schemas.microsoft.com/office/drawing/2014/main" id="{4DB43705-0B3F-4F77-A8BB-08EC09D36A56}"/>
              </a:ext>
            </a:extLst>
          </p:cNvPr>
          <p:cNvSpPr/>
          <p:nvPr/>
        </p:nvSpPr>
        <p:spPr>
          <a:xfrm>
            <a:off x="371475" y="1271589"/>
            <a:ext cx="5445125" cy="24009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2" name="Titr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8" cy="755649"/>
          </a:xfrm>
        </p:spPr>
        <p:txBody>
          <a:bodyPr rtlCol="0"/>
          <a:lstStyle>
            <a:lvl1pPr algn="l">
              <a:defRPr>
                <a:solidFill>
                  <a:schemeClr val="tx1"/>
                </a:solidFill>
              </a:defRPr>
            </a:lvl1pPr>
          </a:lstStyle>
          <a:p>
            <a:pPr rtl="0"/>
            <a:r>
              <a:rPr lang="en-US" noProof="0"/>
              <a:t>Click to edit Master title style</a:t>
            </a:r>
            <a:endParaRPr lang="fr-FR" noProof="0"/>
          </a:p>
        </p:txBody>
      </p:sp>
      <p:sp>
        <p:nvSpPr>
          <p:cNvPr id="9" name="Espace réservé du numéro de diapositive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rtlCol="0"/>
          <a:lstStyle/>
          <a:p>
            <a:fld id="{E63DE55E-41F8-4082-891E-D506B0EC28BA}" type="slidenum">
              <a:rPr lang="en-US" smtClean="0"/>
              <a:t>‹#›</a:t>
            </a:fld>
            <a:endParaRPr lang="en-US"/>
          </a:p>
        </p:txBody>
      </p:sp>
      <p:sp>
        <p:nvSpPr>
          <p:cNvPr id="5" name="Espace réservé du texte 4">
            <a:extLst>
              <a:ext uri="{FF2B5EF4-FFF2-40B4-BE49-F238E27FC236}">
                <a16:creationId xmlns:a16="http://schemas.microsoft.com/office/drawing/2014/main" id="{BA2A6524-3EAC-4E27-BF8E-8F87E480F902}"/>
              </a:ext>
            </a:extLst>
          </p:cNvPr>
          <p:cNvSpPr>
            <a:spLocks noGrp="1"/>
          </p:cNvSpPr>
          <p:nvPr>
            <p:ph type="body" sz="quarter" idx="3" hasCustomPrompt="1"/>
          </p:nvPr>
        </p:nvSpPr>
        <p:spPr>
          <a:xfrm>
            <a:off x="6610171" y="3956707"/>
            <a:ext cx="5109021" cy="518457"/>
          </a:xfrm>
        </p:spPr>
        <p:txBody>
          <a:bodyPr rtlCol="0" anchor="ctr">
            <a:normAutofit/>
          </a:bodyPr>
          <a:lstStyle>
            <a:lvl1pPr marL="0" indent="0">
              <a:buNone/>
              <a:defRPr sz="1500" b="1">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fr-FR" noProof="0"/>
              <a:t>Modifiez les styles du texte du masque</a:t>
            </a:r>
          </a:p>
        </p:txBody>
      </p:sp>
      <p:sp>
        <p:nvSpPr>
          <p:cNvPr id="6" name="Espace réservé du contenu 5">
            <a:extLst>
              <a:ext uri="{FF2B5EF4-FFF2-40B4-BE49-F238E27FC236}">
                <a16:creationId xmlns:a16="http://schemas.microsoft.com/office/drawing/2014/main" id="{61FB94EC-1786-4ACB-B9A8-28216C7AB699}"/>
              </a:ext>
            </a:extLst>
          </p:cNvPr>
          <p:cNvSpPr>
            <a:spLocks noGrp="1"/>
          </p:cNvSpPr>
          <p:nvPr>
            <p:ph sz="quarter" idx="4" hasCustomPrompt="1"/>
          </p:nvPr>
        </p:nvSpPr>
        <p:spPr>
          <a:xfrm>
            <a:off x="6610171" y="4569583"/>
            <a:ext cx="5109021" cy="1412117"/>
          </a:xfrm>
        </p:spPr>
        <p:txBody>
          <a:bodyPr rtlCol="0">
            <a:normAutofit/>
          </a:bodyPr>
          <a:lstStyle>
            <a:lvl1pPr>
              <a:defRPr sz="1200">
                <a:solidFill>
                  <a:schemeClr val="bg1"/>
                </a:solidFill>
              </a:defRPr>
            </a:lvl1pPr>
            <a:lvl2pPr>
              <a:defRPr sz="1050">
                <a:solidFill>
                  <a:schemeClr val="bg1"/>
                </a:solidFill>
              </a:defRPr>
            </a:lvl2pPr>
            <a:lvl3pPr>
              <a:defRPr sz="900">
                <a:solidFill>
                  <a:schemeClr val="bg1"/>
                </a:solidFill>
              </a:defRPr>
            </a:lvl3pPr>
            <a:lvl4pPr>
              <a:defRPr sz="825">
                <a:solidFill>
                  <a:schemeClr val="bg1"/>
                </a:solidFill>
              </a:defRPr>
            </a:lvl4pPr>
            <a:lvl5pPr>
              <a:defRPr sz="825">
                <a:solidFill>
                  <a:schemeClr val="bg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3" name="Espace réservé du texte 2">
            <a:extLst>
              <a:ext uri="{FF2B5EF4-FFF2-40B4-BE49-F238E27FC236}">
                <a16:creationId xmlns:a16="http://schemas.microsoft.com/office/drawing/2014/main" id="{9DA658D4-2F70-44A3-A7C3-BF6A1D7BE2A9}"/>
              </a:ext>
            </a:extLst>
          </p:cNvPr>
          <p:cNvSpPr>
            <a:spLocks noGrp="1"/>
          </p:cNvSpPr>
          <p:nvPr>
            <p:ph type="body" idx="1" hasCustomPrompt="1"/>
          </p:nvPr>
        </p:nvSpPr>
        <p:spPr>
          <a:xfrm>
            <a:off x="539836" y="1462744"/>
            <a:ext cx="5108400" cy="518457"/>
          </a:xfrm>
        </p:spPr>
        <p:txBody>
          <a:bodyPr rtlCol="0" anchor="ctr"/>
          <a:lstStyle>
            <a:lvl1pPr marL="0" indent="0">
              <a:buNone/>
              <a:defRPr sz="1500" b="1">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fr-FR" noProof="0"/>
              <a:t>Modifiez les styles du texte du masque</a:t>
            </a:r>
          </a:p>
        </p:txBody>
      </p:sp>
      <p:sp>
        <p:nvSpPr>
          <p:cNvPr id="4" name="Espace réservé du contenu 3">
            <a:extLst>
              <a:ext uri="{FF2B5EF4-FFF2-40B4-BE49-F238E27FC236}">
                <a16:creationId xmlns:a16="http://schemas.microsoft.com/office/drawing/2014/main" id="{CDF57B0C-62A3-4053-936D-9841C7D76D8B}"/>
              </a:ext>
            </a:extLst>
          </p:cNvPr>
          <p:cNvSpPr>
            <a:spLocks noGrp="1"/>
          </p:cNvSpPr>
          <p:nvPr>
            <p:ph sz="half" idx="2" hasCustomPrompt="1"/>
          </p:nvPr>
        </p:nvSpPr>
        <p:spPr>
          <a:xfrm>
            <a:off x="539836" y="2075622"/>
            <a:ext cx="5108400" cy="1391480"/>
          </a:xfrm>
        </p:spPr>
        <p:txBody>
          <a:bodyPr rtlCol="0">
            <a:normAutofit/>
          </a:bodyPr>
          <a:lstStyle>
            <a:lvl1pPr>
              <a:defRPr sz="1200">
                <a:solidFill>
                  <a:schemeClr val="bg1"/>
                </a:solidFill>
              </a:defRPr>
            </a:lvl1pPr>
            <a:lvl2pPr>
              <a:defRPr sz="1050">
                <a:solidFill>
                  <a:schemeClr val="bg1"/>
                </a:solidFill>
              </a:defRPr>
            </a:lvl2pPr>
            <a:lvl3pPr>
              <a:defRPr sz="900">
                <a:solidFill>
                  <a:schemeClr val="bg1"/>
                </a:solidFill>
              </a:defRPr>
            </a:lvl3pPr>
            <a:lvl4pPr>
              <a:defRPr sz="825">
                <a:solidFill>
                  <a:schemeClr val="bg1"/>
                </a:solidFill>
              </a:defRPr>
            </a:lvl4pPr>
            <a:lvl5pPr>
              <a:defRPr sz="825">
                <a:solidFill>
                  <a:schemeClr val="bg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7" name="Espace réservé d’image 6">
            <a:extLst>
              <a:ext uri="{FF2B5EF4-FFF2-40B4-BE49-F238E27FC236}">
                <a16:creationId xmlns:a16="http://schemas.microsoft.com/office/drawing/2014/main" id="{9DFBCB44-5019-402B-BEC3-12F7F5526F0E}"/>
              </a:ext>
            </a:extLst>
          </p:cNvPr>
          <p:cNvSpPr>
            <a:spLocks noGrp="1"/>
          </p:cNvSpPr>
          <p:nvPr>
            <p:ph type="pic" sz="quarter" idx="13" hasCustomPrompt="1"/>
          </p:nvPr>
        </p:nvSpPr>
        <p:spPr>
          <a:xfrm>
            <a:off x="5880101" y="1271589"/>
            <a:ext cx="6012000" cy="2400955"/>
          </a:xfrm>
          <a:solidFill>
            <a:schemeClr val="bg1">
              <a:lumMod val="95000"/>
            </a:schemeClr>
          </a:solidFill>
        </p:spPr>
        <p:txBody>
          <a:bodyPr vert="horz" lIns="91440" tIns="45720" rIns="91440" bIns="45720" rtlCol="0">
            <a:normAutofit/>
          </a:bodyPr>
          <a:lstStyle>
            <a:lvl1pPr>
              <a:defRPr lang="en-US" sz="1350"/>
            </a:lvl1pPr>
          </a:lstStyle>
          <a:p>
            <a:pPr marL="0" lvl="0" indent="0" algn="ctr" rtl="0">
              <a:buNone/>
            </a:pPr>
            <a:r>
              <a:rPr lang="fr-FR" noProof="0"/>
              <a:t>Cliquez sur l’icône pour ajouter une image</a:t>
            </a:r>
          </a:p>
        </p:txBody>
      </p:sp>
      <p:sp>
        <p:nvSpPr>
          <p:cNvPr id="18" name="Espace réservé d’image 6">
            <a:extLst>
              <a:ext uri="{FF2B5EF4-FFF2-40B4-BE49-F238E27FC236}">
                <a16:creationId xmlns:a16="http://schemas.microsoft.com/office/drawing/2014/main" id="{8CD826C9-080C-4638-B261-376BD8B31622}"/>
              </a:ext>
            </a:extLst>
          </p:cNvPr>
          <p:cNvSpPr>
            <a:spLocks noGrp="1"/>
          </p:cNvSpPr>
          <p:nvPr>
            <p:ph type="pic" sz="quarter" idx="14" hasCustomPrompt="1"/>
          </p:nvPr>
        </p:nvSpPr>
        <p:spPr>
          <a:xfrm>
            <a:off x="371475" y="3758269"/>
            <a:ext cx="6011800" cy="2400955"/>
          </a:xfrm>
          <a:solidFill>
            <a:schemeClr val="bg1">
              <a:lumMod val="95000"/>
            </a:schemeClr>
          </a:solidFill>
        </p:spPr>
        <p:txBody>
          <a:bodyPr vert="horz" lIns="91440" tIns="45720" rIns="91440" bIns="45720" rtlCol="0">
            <a:normAutofit/>
          </a:bodyPr>
          <a:lstStyle>
            <a:lvl1pPr>
              <a:defRPr lang="en-US" sz="1350"/>
            </a:lvl1pPr>
          </a:lstStyle>
          <a:p>
            <a:pPr marL="0" lvl="0" indent="0" algn="ctr" rtl="0">
              <a:buNone/>
            </a:pPr>
            <a:r>
              <a:rPr lang="fr-FR" noProof="0"/>
              <a:t>Cliquez sur l’icône pour ajouter une image</a:t>
            </a:r>
          </a:p>
        </p:txBody>
      </p:sp>
      <p:sp>
        <p:nvSpPr>
          <p:cNvPr id="12" name="Espace réservé du pied de page 3">
            <a:extLst>
              <a:ext uri="{FF2B5EF4-FFF2-40B4-BE49-F238E27FC236}">
                <a16:creationId xmlns:a16="http://schemas.microsoft.com/office/drawing/2014/main" id="{D4BB6B6E-D083-4AE2-ADCD-DBD3AEE44E04}"/>
              </a:ext>
            </a:extLst>
          </p:cNvPr>
          <p:cNvSpPr>
            <a:spLocks noGrp="1"/>
          </p:cNvSpPr>
          <p:nvPr>
            <p:ph type="ftr" sz="quarter" idx="15"/>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13" name="Image 12">
            <a:extLst>
              <a:ext uri="{FF2B5EF4-FFF2-40B4-BE49-F238E27FC236}">
                <a16:creationId xmlns:a16="http://schemas.microsoft.com/office/drawing/2014/main" id="{386C3220-C581-4732-ACF9-7DAB9A6D93D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2206809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re uniqu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DB3C88-F13B-4B5F-920D-B4EFFAA592E5}"/>
              </a:ext>
            </a:extLst>
          </p:cNvPr>
          <p:cNvSpPr>
            <a:spLocks noGrp="1"/>
          </p:cNvSpPr>
          <p:nvPr>
            <p:ph type="title"/>
          </p:nvPr>
        </p:nvSpPr>
        <p:spPr/>
        <p:txBody>
          <a:bodyPr rtlCol="0"/>
          <a:lstStyle/>
          <a:p>
            <a:pPr rtl="0"/>
            <a:r>
              <a:rPr lang="en-US" noProof="0"/>
              <a:t>Click to edit Master title style</a:t>
            </a:r>
            <a:endParaRPr lang="fr-FR" noProof="0"/>
          </a:p>
        </p:txBody>
      </p:sp>
      <p:sp>
        <p:nvSpPr>
          <p:cNvPr id="5" name="Espace réservé du numéro de diapositive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rtlCol="0"/>
          <a:lstStyle/>
          <a:p>
            <a:fld id="{E63DE55E-41F8-4082-891E-D506B0EC28BA}" type="slidenum">
              <a:rPr lang="en-US" smtClean="0"/>
              <a:t>‹#›</a:t>
            </a:fld>
            <a:endParaRPr lang="en-US"/>
          </a:p>
        </p:txBody>
      </p:sp>
      <p:sp>
        <p:nvSpPr>
          <p:cNvPr id="4" name="Espace réservé d’image 6">
            <a:extLst>
              <a:ext uri="{FF2B5EF4-FFF2-40B4-BE49-F238E27FC236}">
                <a16:creationId xmlns:a16="http://schemas.microsoft.com/office/drawing/2014/main" id="{7E138685-E3C5-48A4-8460-3BEDDDEDA6AD}"/>
              </a:ext>
            </a:extLst>
          </p:cNvPr>
          <p:cNvSpPr>
            <a:spLocks noGrp="1"/>
          </p:cNvSpPr>
          <p:nvPr>
            <p:ph type="pic" sz="quarter" idx="13" hasCustomPrompt="1"/>
          </p:nvPr>
        </p:nvSpPr>
        <p:spPr>
          <a:xfrm>
            <a:off x="371475" y="1233488"/>
            <a:ext cx="5572125" cy="3973512"/>
          </a:xfrm>
          <a:solidFill>
            <a:schemeClr val="bg1">
              <a:lumMod val="95000"/>
            </a:schemeClr>
          </a:solidFill>
        </p:spPr>
        <p:txBody>
          <a:bodyPr vert="horz" lIns="91440" tIns="45720" rIns="91440" bIns="45720" rtlCol="0">
            <a:normAutofit/>
          </a:bodyPr>
          <a:lstStyle>
            <a:lvl1pPr>
              <a:defRPr lang="en-US" sz="1350"/>
            </a:lvl1pPr>
          </a:lstStyle>
          <a:p>
            <a:pPr marL="0" lvl="0" indent="0" algn="ctr" rtl="0">
              <a:buNone/>
            </a:pPr>
            <a:r>
              <a:rPr lang="fr-FR" noProof="0"/>
              <a:t>Cliquez sur l’icône pour ajouter une image</a:t>
            </a:r>
          </a:p>
        </p:txBody>
      </p:sp>
      <p:sp>
        <p:nvSpPr>
          <p:cNvPr id="6" name="Espace réservé d’image 6">
            <a:extLst>
              <a:ext uri="{FF2B5EF4-FFF2-40B4-BE49-F238E27FC236}">
                <a16:creationId xmlns:a16="http://schemas.microsoft.com/office/drawing/2014/main" id="{B6811C8C-D1DA-4EE5-888B-A30D6285BA5D}"/>
              </a:ext>
            </a:extLst>
          </p:cNvPr>
          <p:cNvSpPr>
            <a:spLocks noGrp="1"/>
          </p:cNvSpPr>
          <p:nvPr>
            <p:ph type="pic" sz="quarter" idx="14" hasCustomPrompt="1"/>
          </p:nvPr>
        </p:nvSpPr>
        <p:spPr>
          <a:xfrm>
            <a:off x="6319838" y="2227263"/>
            <a:ext cx="5572125" cy="3973512"/>
          </a:xfrm>
          <a:solidFill>
            <a:schemeClr val="bg1">
              <a:lumMod val="95000"/>
            </a:schemeClr>
          </a:solidFill>
        </p:spPr>
        <p:txBody>
          <a:bodyPr vert="horz" lIns="91440" tIns="45720" rIns="91440" bIns="45720" rtlCol="0">
            <a:normAutofit/>
          </a:bodyPr>
          <a:lstStyle>
            <a:lvl1pPr>
              <a:defRPr lang="en-US" sz="1350"/>
            </a:lvl1pPr>
          </a:lstStyle>
          <a:p>
            <a:pPr marL="0" lvl="0" indent="0" algn="ctr" rtl="0">
              <a:buNone/>
            </a:pPr>
            <a:r>
              <a:rPr lang="fr-FR" noProof="0"/>
              <a:t>Cliquez sur l’icône pour ajouter une image</a:t>
            </a:r>
          </a:p>
        </p:txBody>
      </p:sp>
      <p:sp>
        <p:nvSpPr>
          <p:cNvPr id="7" name="Rectangle 6">
            <a:extLst>
              <a:ext uri="{FF2B5EF4-FFF2-40B4-BE49-F238E27FC236}">
                <a16:creationId xmlns:a16="http://schemas.microsoft.com/office/drawing/2014/main" id="{85661614-E5E5-43DF-A12A-7BE84E58EE3B}"/>
              </a:ext>
            </a:extLst>
          </p:cNvPr>
          <p:cNvSpPr/>
          <p:nvPr/>
        </p:nvSpPr>
        <p:spPr>
          <a:xfrm>
            <a:off x="371475" y="5271761"/>
            <a:ext cx="5572125" cy="929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8" name="Rectangle 7">
            <a:extLst>
              <a:ext uri="{FF2B5EF4-FFF2-40B4-BE49-F238E27FC236}">
                <a16:creationId xmlns:a16="http://schemas.microsoft.com/office/drawing/2014/main" id="{9161B260-71A2-402A-A38D-FE2C484B7F99}"/>
              </a:ext>
            </a:extLst>
          </p:cNvPr>
          <p:cNvSpPr/>
          <p:nvPr/>
        </p:nvSpPr>
        <p:spPr>
          <a:xfrm>
            <a:off x="6319836" y="1233489"/>
            <a:ext cx="5572125" cy="9290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9" name="Espace réservé du texte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534988" y="5380667"/>
            <a:ext cx="5245100" cy="711200"/>
          </a:xfrm>
        </p:spPr>
        <p:txBody>
          <a:bodyPr rtlCol="0" anchor="ctr">
            <a:noAutofit/>
          </a:bodyPr>
          <a:lstStyle>
            <a:lvl1pPr marL="0" indent="0" algn="ctr">
              <a:buNone/>
              <a:defRPr sz="1800" b="1">
                <a:solidFill>
                  <a:schemeClr val="bg1"/>
                </a:solidFill>
                <a:latin typeface="+mj-lt"/>
              </a:defRPr>
            </a:lvl1pPr>
            <a:lvl2pPr marL="342900" indent="0">
              <a:buNone/>
              <a:defRPr sz="1500"/>
            </a:lvl2pPr>
            <a:lvl3pPr marL="685800" indent="0">
              <a:buNone/>
              <a:defRPr sz="1350"/>
            </a:lvl3pPr>
            <a:lvl4pPr marL="1028700" indent="0">
              <a:buNone/>
              <a:defRPr sz="1200"/>
            </a:lvl4pPr>
            <a:lvl5pPr marL="1371600" indent="0">
              <a:buNone/>
              <a:defRPr sz="1200"/>
            </a:lvl5pPr>
          </a:lstStyle>
          <a:p>
            <a:pPr lvl="0" rtl="0"/>
            <a:r>
              <a:rPr lang="fr-FR" noProof="0"/>
              <a:t>Ajoutez votre texte ici</a:t>
            </a:r>
          </a:p>
        </p:txBody>
      </p:sp>
      <p:sp>
        <p:nvSpPr>
          <p:cNvPr id="10" name="Espace réservé du texte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483348" y="1342395"/>
            <a:ext cx="5245100" cy="711200"/>
          </a:xfrm>
        </p:spPr>
        <p:txBody>
          <a:bodyPr rtlCol="0" anchor="ctr">
            <a:noAutofit/>
          </a:bodyPr>
          <a:lstStyle>
            <a:lvl1pPr marL="0" indent="0" algn="ctr">
              <a:buNone/>
              <a:defRPr sz="1800" b="1">
                <a:solidFill>
                  <a:schemeClr val="bg1"/>
                </a:solidFill>
                <a:latin typeface="+mj-lt"/>
              </a:defRPr>
            </a:lvl1pPr>
            <a:lvl2pPr marL="342900" indent="0">
              <a:buNone/>
              <a:defRPr sz="1500"/>
            </a:lvl2pPr>
            <a:lvl3pPr marL="685800" indent="0">
              <a:buNone/>
              <a:defRPr sz="1350"/>
            </a:lvl3pPr>
            <a:lvl4pPr marL="1028700" indent="0">
              <a:buNone/>
              <a:defRPr sz="1200"/>
            </a:lvl4pPr>
            <a:lvl5pPr marL="1371600" indent="0">
              <a:buNone/>
              <a:defRPr sz="1200"/>
            </a:lvl5pPr>
          </a:lstStyle>
          <a:p>
            <a:pPr lvl="0" rtl="0"/>
            <a:r>
              <a:rPr lang="fr-FR" noProof="0"/>
              <a:t>Ajoutez votre texte ici</a:t>
            </a:r>
          </a:p>
        </p:txBody>
      </p:sp>
      <p:sp>
        <p:nvSpPr>
          <p:cNvPr id="11" name="Espace réservé du pied de page 3">
            <a:extLst>
              <a:ext uri="{FF2B5EF4-FFF2-40B4-BE49-F238E27FC236}">
                <a16:creationId xmlns:a16="http://schemas.microsoft.com/office/drawing/2014/main" id="{AE5CAD48-06EF-4AB3-9FCD-648A22CBF9A1}"/>
              </a:ext>
            </a:extLst>
          </p:cNvPr>
          <p:cNvSpPr>
            <a:spLocks noGrp="1"/>
          </p:cNvSpPr>
          <p:nvPr>
            <p:ph type="ftr" sz="quarter" idx="2"/>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12" name="Image 11">
            <a:extLst>
              <a:ext uri="{FF2B5EF4-FFF2-40B4-BE49-F238E27FC236}">
                <a16:creationId xmlns:a16="http://schemas.microsoft.com/office/drawing/2014/main" id="{622E3CF2-3F8E-46FC-9613-FE62AFB37A6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31638716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Titre uniquem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9" name="Espace réservé du texte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700" y="4517396"/>
            <a:ext cx="5372096" cy="711200"/>
          </a:xfrm>
        </p:spPr>
        <p:txBody>
          <a:bodyPr rtlCol="0" anchor="ctr">
            <a:noAutofit/>
          </a:bodyPr>
          <a:lstStyle>
            <a:lvl1pPr marL="0" indent="0" algn="ctr">
              <a:buNone/>
              <a:defRPr sz="1800" b="1">
                <a:solidFill>
                  <a:schemeClr val="tx1"/>
                </a:solidFill>
                <a:latin typeface="+mj-lt"/>
              </a:defRPr>
            </a:lvl1pPr>
            <a:lvl2pPr marL="342900" indent="0">
              <a:buNone/>
              <a:defRPr sz="1500"/>
            </a:lvl2pPr>
            <a:lvl3pPr marL="685800" indent="0">
              <a:buNone/>
              <a:defRPr sz="1350"/>
            </a:lvl3pPr>
            <a:lvl4pPr marL="1028700" indent="0">
              <a:buNone/>
              <a:defRPr sz="1200"/>
            </a:lvl4pPr>
            <a:lvl5pPr marL="1371600" indent="0">
              <a:buNone/>
              <a:defRPr sz="1200"/>
            </a:lvl5pPr>
          </a:lstStyle>
          <a:p>
            <a:pPr lvl="0" rtl="0"/>
            <a:r>
              <a:rPr lang="fr-FR" noProof="0"/>
              <a:t>Ajoutez votre texte ici</a:t>
            </a:r>
          </a:p>
        </p:txBody>
      </p:sp>
      <p:sp>
        <p:nvSpPr>
          <p:cNvPr id="10" name="Espace réservé du texte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50" y="1642106"/>
            <a:ext cx="5372096" cy="711200"/>
          </a:xfrm>
        </p:spPr>
        <p:txBody>
          <a:bodyPr rtlCol="0" anchor="ctr">
            <a:noAutofit/>
          </a:bodyPr>
          <a:lstStyle>
            <a:lvl1pPr marL="0" indent="0" algn="ctr">
              <a:buNone/>
              <a:defRPr sz="1800" b="1">
                <a:solidFill>
                  <a:schemeClr val="tx1"/>
                </a:solidFill>
                <a:latin typeface="+mj-lt"/>
              </a:defRPr>
            </a:lvl1pPr>
            <a:lvl2pPr marL="342900" indent="0">
              <a:buNone/>
              <a:defRPr sz="1500"/>
            </a:lvl2pPr>
            <a:lvl3pPr marL="685800" indent="0">
              <a:buNone/>
              <a:defRPr sz="1350"/>
            </a:lvl3pPr>
            <a:lvl4pPr marL="1028700" indent="0">
              <a:buNone/>
              <a:defRPr sz="1200"/>
            </a:lvl4pPr>
            <a:lvl5pPr marL="1371600" indent="0">
              <a:buNone/>
              <a:defRPr sz="1200"/>
            </a:lvl5pPr>
          </a:lstStyle>
          <a:p>
            <a:pPr lvl="0" rtl="0"/>
            <a:r>
              <a:rPr lang="fr-FR" noProof="0"/>
              <a:t>Ajoutez votre texte ici</a:t>
            </a:r>
          </a:p>
        </p:txBody>
      </p:sp>
      <p:sp>
        <p:nvSpPr>
          <p:cNvPr id="12" name="Rectangle 11">
            <a:extLst>
              <a:ext uri="{FF2B5EF4-FFF2-40B4-BE49-F238E27FC236}">
                <a16:creationId xmlns:a16="http://schemas.microsoft.com/office/drawing/2014/main" id="{6F023CF6-0A85-4867-A5CF-F75DDBC4C20A}"/>
              </a:ext>
            </a:extLst>
          </p:cNvPr>
          <p:cNvSpPr/>
          <p:nvPr/>
        </p:nvSpPr>
        <p:spPr>
          <a:xfrm>
            <a:off x="0" y="0"/>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13" name="Rectangle 12">
            <a:extLst>
              <a:ext uri="{FF2B5EF4-FFF2-40B4-BE49-F238E27FC236}">
                <a16:creationId xmlns:a16="http://schemas.microsoft.com/office/drawing/2014/main" id="{AF9F3577-4130-4F32-9302-DA8838D30560}"/>
              </a:ext>
            </a:extLst>
          </p:cNvPr>
          <p:cNvSpPr/>
          <p:nvPr/>
        </p:nvSpPr>
        <p:spPr>
          <a:xfrm>
            <a:off x="10337802" y="5122548"/>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4" name="Espace réservé d’image 6">
            <a:extLst>
              <a:ext uri="{FF2B5EF4-FFF2-40B4-BE49-F238E27FC236}">
                <a16:creationId xmlns:a16="http://schemas.microsoft.com/office/drawing/2014/main" id="{7E138685-E3C5-48A4-8460-3BEDDDEDA6AD}"/>
              </a:ext>
            </a:extLst>
          </p:cNvPr>
          <p:cNvSpPr>
            <a:spLocks noGrp="1"/>
          </p:cNvSpPr>
          <p:nvPr>
            <p:ph type="pic" sz="quarter" idx="13" hasCustomPrompt="1"/>
          </p:nvPr>
        </p:nvSpPr>
        <p:spPr>
          <a:xfrm>
            <a:off x="647699" y="571501"/>
            <a:ext cx="5372098" cy="3839847"/>
          </a:xfrm>
          <a:solidFill>
            <a:schemeClr val="bg1">
              <a:lumMod val="95000"/>
            </a:schemeClr>
          </a:solidFill>
        </p:spPr>
        <p:txBody>
          <a:bodyPr vert="horz" lIns="91440" tIns="45720" rIns="91440" bIns="45720" rtlCol="0">
            <a:normAutofit/>
          </a:bodyPr>
          <a:lstStyle>
            <a:lvl1pPr>
              <a:defRPr lang="en-US" sz="1350"/>
            </a:lvl1pPr>
          </a:lstStyle>
          <a:p>
            <a:pPr marL="0" lvl="0" indent="0" algn="ctr" rtl="0">
              <a:buNone/>
            </a:pPr>
            <a:r>
              <a:rPr lang="fr-FR" noProof="0"/>
              <a:t>Cliquez sur l’icône pour ajouter une image</a:t>
            </a:r>
          </a:p>
        </p:txBody>
      </p:sp>
      <p:sp>
        <p:nvSpPr>
          <p:cNvPr id="6" name="Espace réservé d’image 6">
            <a:extLst>
              <a:ext uri="{FF2B5EF4-FFF2-40B4-BE49-F238E27FC236}">
                <a16:creationId xmlns:a16="http://schemas.microsoft.com/office/drawing/2014/main" id="{B6811C8C-D1DA-4EE5-888B-A30D6285BA5D}"/>
              </a:ext>
            </a:extLst>
          </p:cNvPr>
          <p:cNvSpPr>
            <a:spLocks noGrp="1"/>
          </p:cNvSpPr>
          <p:nvPr>
            <p:ph type="pic" sz="quarter" idx="14" hasCustomPrompt="1"/>
          </p:nvPr>
        </p:nvSpPr>
        <p:spPr>
          <a:xfrm>
            <a:off x="6254749" y="2429506"/>
            <a:ext cx="5372098" cy="3856995"/>
          </a:xfrm>
          <a:solidFill>
            <a:schemeClr val="bg1">
              <a:lumMod val="95000"/>
            </a:schemeClr>
          </a:solidFill>
        </p:spPr>
        <p:txBody>
          <a:bodyPr vert="horz" lIns="91440" tIns="45720" rIns="91440" bIns="45720" rtlCol="0">
            <a:normAutofit/>
          </a:bodyPr>
          <a:lstStyle>
            <a:lvl1pPr>
              <a:defRPr lang="en-US" sz="1350"/>
            </a:lvl1pPr>
          </a:lstStyle>
          <a:p>
            <a:pPr marL="0" lvl="0" indent="0" algn="ctr" rtl="0">
              <a:buNone/>
            </a:pPr>
            <a:r>
              <a:rPr lang="fr-FR" noProof="0"/>
              <a:t>Cliquez sur l’icône pour ajouter une image</a:t>
            </a:r>
          </a:p>
        </p:txBody>
      </p:sp>
      <p:sp>
        <p:nvSpPr>
          <p:cNvPr id="14" name="Espace réservé du pied de page 3">
            <a:extLst>
              <a:ext uri="{FF2B5EF4-FFF2-40B4-BE49-F238E27FC236}">
                <a16:creationId xmlns:a16="http://schemas.microsoft.com/office/drawing/2014/main" id="{814BA8C2-5C97-417D-B489-26A38F744597}"/>
              </a:ext>
            </a:extLst>
          </p:cNvPr>
          <p:cNvSpPr>
            <a:spLocks noGrp="1"/>
          </p:cNvSpPr>
          <p:nvPr>
            <p:ph type="ftr" sz="quarter" idx="2"/>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15" name="Image 14">
            <a:extLst>
              <a:ext uri="{FF2B5EF4-FFF2-40B4-BE49-F238E27FC236}">
                <a16:creationId xmlns:a16="http://schemas.microsoft.com/office/drawing/2014/main" id="{CE97ED5F-A9B7-47D7-8227-C4C128FD850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20805492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Titre uniquem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12" name="Rectangle 11">
            <a:extLst>
              <a:ext uri="{FF2B5EF4-FFF2-40B4-BE49-F238E27FC236}">
                <a16:creationId xmlns:a16="http://schemas.microsoft.com/office/drawing/2014/main" id="{6F023CF6-0A85-4867-A5CF-F75DDBC4C20A}"/>
              </a:ext>
            </a:extLst>
          </p:cNvPr>
          <p:cNvSpPr/>
          <p:nvPr/>
        </p:nvSpPr>
        <p:spPr>
          <a:xfrm>
            <a:off x="0" y="1932304"/>
            <a:ext cx="12192000" cy="29171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4" name="Espace réservé d’image 6">
            <a:extLst>
              <a:ext uri="{FF2B5EF4-FFF2-40B4-BE49-F238E27FC236}">
                <a16:creationId xmlns:a16="http://schemas.microsoft.com/office/drawing/2014/main" id="{7E138685-E3C5-48A4-8460-3BEDDDEDA6AD}"/>
              </a:ext>
            </a:extLst>
          </p:cNvPr>
          <p:cNvSpPr>
            <a:spLocks noGrp="1"/>
          </p:cNvSpPr>
          <p:nvPr>
            <p:ph type="pic" sz="quarter" idx="13" hasCustomPrompt="1"/>
          </p:nvPr>
        </p:nvSpPr>
        <p:spPr>
          <a:xfrm>
            <a:off x="647699" y="1470978"/>
            <a:ext cx="5372098" cy="3839847"/>
          </a:xfrm>
          <a:solidFill>
            <a:schemeClr val="bg1">
              <a:lumMod val="95000"/>
            </a:schemeClr>
          </a:solidFill>
        </p:spPr>
        <p:txBody>
          <a:bodyPr vert="horz" lIns="91440" tIns="45720" rIns="91440" bIns="45720" rtlCol="0">
            <a:normAutofit/>
          </a:bodyPr>
          <a:lstStyle>
            <a:lvl1pPr>
              <a:defRPr lang="en-US" sz="1350"/>
            </a:lvl1pPr>
          </a:lstStyle>
          <a:p>
            <a:pPr marL="0" lvl="0" indent="0" algn="ctr" rtl="0">
              <a:buNone/>
            </a:pPr>
            <a:r>
              <a:rPr lang="fr-FR" noProof="0"/>
              <a:t>Cliquez sur l’icône pour ajouter une image</a:t>
            </a:r>
          </a:p>
        </p:txBody>
      </p:sp>
      <p:sp>
        <p:nvSpPr>
          <p:cNvPr id="6" name="Espace réservé d’image 6">
            <a:extLst>
              <a:ext uri="{FF2B5EF4-FFF2-40B4-BE49-F238E27FC236}">
                <a16:creationId xmlns:a16="http://schemas.microsoft.com/office/drawing/2014/main" id="{B6811C8C-D1DA-4EE5-888B-A30D6285BA5D}"/>
              </a:ext>
            </a:extLst>
          </p:cNvPr>
          <p:cNvSpPr>
            <a:spLocks noGrp="1"/>
          </p:cNvSpPr>
          <p:nvPr>
            <p:ph type="pic" sz="quarter" idx="14" hasCustomPrompt="1"/>
          </p:nvPr>
        </p:nvSpPr>
        <p:spPr>
          <a:xfrm>
            <a:off x="6254749" y="1462403"/>
            <a:ext cx="5372098" cy="3856995"/>
          </a:xfrm>
          <a:solidFill>
            <a:schemeClr val="bg1">
              <a:lumMod val="95000"/>
            </a:schemeClr>
          </a:solidFill>
        </p:spPr>
        <p:txBody>
          <a:bodyPr vert="horz" lIns="91440" tIns="45720" rIns="91440" bIns="45720" rtlCol="0">
            <a:normAutofit/>
          </a:bodyPr>
          <a:lstStyle>
            <a:lvl1pPr>
              <a:defRPr lang="en-US" sz="1350"/>
            </a:lvl1pPr>
          </a:lstStyle>
          <a:p>
            <a:pPr marL="0" lvl="0" indent="0" algn="ctr" rtl="0">
              <a:buNone/>
            </a:pPr>
            <a:r>
              <a:rPr lang="fr-FR" noProof="0"/>
              <a:t>Cliquez sur l’icône pour ajouter une image</a:t>
            </a:r>
          </a:p>
        </p:txBody>
      </p:sp>
      <p:sp>
        <p:nvSpPr>
          <p:cNvPr id="9" name="Espace réservé du texte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700" y="5451476"/>
            <a:ext cx="5372096" cy="711200"/>
          </a:xfrm>
        </p:spPr>
        <p:txBody>
          <a:bodyPr rtlCol="0" anchor="ctr">
            <a:noAutofit/>
          </a:bodyPr>
          <a:lstStyle>
            <a:lvl1pPr marL="0" indent="0" algn="ctr">
              <a:buNone/>
              <a:defRPr sz="1800" b="1">
                <a:solidFill>
                  <a:schemeClr val="tx1"/>
                </a:solidFill>
                <a:latin typeface="+mj-lt"/>
              </a:defRPr>
            </a:lvl1pPr>
            <a:lvl2pPr marL="342900" indent="0">
              <a:buNone/>
              <a:defRPr sz="1500"/>
            </a:lvl2pPr>
            <a:lvl3pPr marL="685800" indent="0">
              <a:buNone/>
              <a:defRPr sz="1350"/>
            </a:lvl3pPr>
            <a:lvl4pPr marL="1028700" indent="0">
              <a:buNone/>
              <a:defRPr sz="1200"/>
            </a:lvl4pPr>
            <a:lvl5pPr marL="1371600" indent="0">
              <a:buNone/>
              <a:defRPr sz="1200"/>
            </a:lvl5pPr>
          </a:lstStyle>
          <a:p>
            <a:pPr lvl="0" rtl="0"/>
            <a:r>
              <a:rPr lang="fr-FR" noProof="0"/>
              <a:t>Ajoutez votre texte ici</a:t>
            </a:r>
          </a:p>
        </p:txBody>
      </p:sp>
      <p:sp>
        <p:nvSpPr>
          <p:cNvPr id="10" name="Espace réservé du texte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8" y="591503"/>
            <a:ext cx="5372096" cy="711200"/>
          </a:xfrm>
        </p:spPr>
        <p:txBody>
          <a:bodyPr rtlCol="0" anchor="ctr">
            <a:noAutofit/>
          </a:bodyPr>
          <a:lstStyle>
            <a:lvl1pPr marL="0" indent="0" algn="ctr">
              <a:buNone/>
              <a:defRPr sz="1800" b="1">
                <a:solidFill>
                  <a:schemeClr val="tx1"/>
                </a:solidFill>
                <a:latin typeface="+mj-lt"/>
              </a:defRPr>
            </a:lvl1pPr>
            <a:lvl2pPr marL="342900" indent="0">
              <a:buNone/>
              <a:defRPr sz="1500"/>
            </a:lvl2pPr>
            <a:lvl3pPr marL="685800" indent="0">
              <a:buNone/>
              <a:defRPr sz="1350"/>
            </a:lvl3pPr>
            <a:lvl4pPr marL="1028700" indent="0">
              <a:buNone/>
              <a:defRPr sz="1200"/>
            </a:lvl4pPr>
            <a:lvl5pPr marL="1371600" indent="0">
              <a:buNone/>
              <a:defRPr sz="1200"/>
            </a:lvl5pPr>
          </a:lstStyle>
          <a:p>
            <a:pPr lvl="0" rtl="0"/>
            <a:r>
              <a:rPr lang="fr-FR" noProof="0"/>
              <a:t>Ajoutez votre texte ici</a:t>
            </a:r>
          </a:p>
        </p:txBody>
      </p:sp>
      <p:grpSp>
        <p:nvGrpSpPr>
          <p:cNvPr id="14" name="Groupe 13">
            <a:extLst>
              <a:ext uri="{FF2B5EF4-FFF2-40B4-BE49-F238E27FC236}">
                <a16:creationId xmlns:a16="http://schemas.microsoft.com/office/drawing/2014/main" id="{AF4B4D45-80E3-42F8-B437-4182608210C3}"/>
              </a:ext>
            </a:extLst>
          </p:cNvPr>
          <p:cNvGrpSpPr/>
          <p:nvPr/>
        </p:nvGrpSpPr>
        <p:grpSpPr>
          <a:xfrm>
            <a:off x="5387975" y="422433"/>
            <a:ext cx="644525" cy="973138"/>
            <a:chOff x="371475" y="671713"/>
            <a:chExt cx="496540" cy="836738"/>
          </a:xfrm>
          <a:solidFill>
            <a:schemeClr val="accent6"/>
          </a:solidFill>
        </p:grpSpPr>
        <p:sp>
          <p:nvSpPr>
            <p:cNvPr id="15" name="Rectangle 14">
              <a:extLst>
                <a:ext uri="{FF2B5EF4-FFF2-40B4-BE49-F238E27FC236}">
                  <a16:creationId xmlns:a16="http://schemas.microsoft.com/office/drawing/2014/main" id="{D670E361-AF23-4722-9250-CCF26B3C5884}"/>
                </a:ext>
              </a:extLst>
            </p:cNvPr>
            <p:cNvSpPr/>
            <p:nvPr/>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16" name="Rectangle 15">
              <a:extLst>
                <a:ext uri="{FF2B5EF4-FFF2-40B4-BE49-F238E27FC236}">
                  <a16:creationId xmlns:a16="http://schemas.microsoft.com/office/drawing/2014/main" id="{BDE16CED-9FCD-4407-99EF-FFBE689DA9F1}"/>
                </a:ext>
              </a:extLst>
            </p:cNvPr>
            <p:cNvSpPr/>
            <p:nvPr/>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grpSp>
      <p:grpSp>
        <p:nvGrpSpPr>
          <p:cNvPr id="17" name="Groupe 16">
            <a:extLst>
              <a:ext uri="{FF2B5EF4-FFF2-40B4-BE49-F238E27FC236}">
                <a16:creationId xmlns:a16="http://schemas.microsoft.com/office/drawing/2014/main" id="{FA147081-5AFB-463F-B27C-7A0C4CA0573B}"/>
              </a:ext>
            </a:extLst>
          </p:cNvPr>
          <p:cNvGrpSpPr/>
          <p:nvPr/>
        </p:nvGrpSpPr>
        <p:grpSpPr>
          <a:xfrm flipH="1">
            <a:off x="6248401" y="5451475"/>
            <a:ext cx="644525" cy="973138"/>
            <a:chOff x="371475" y="671713"/>
            <a:chExt cx="496540" cy="836738"/>
          </a:xfrm>
          <a:solidFill>
            <a:schemeClr val="accent6"/>
          </a:solidFill>
        </p:grpSpPr>
        <p:sp>
          <p:nvSpPr>
            <p:cNvPr id="18" name="Rectangle 17">
              <a:extLst>
                <a:ext uri="{FF2B5EF4-FFF2-40B4-BE49-F238E27FC236}">
                  <a16:creationId xmlns:a16="http://schemas.microsoft.com/office/drawing/2014/main" id="{AE24567E-B0AE-4E55-A5FB-3019A9598162}"/>
                </a:ext>
              </a:extLst>
            </p:cNvPr>
            <p:cNvSpPr/>
            <p:nvPr/>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19" name="Rectangle 18">
              <a:extLst>
                <a:ext uri="{FF2B5EF4-FFF2-40B4-BE49-F238E27FC236}">
                  <a16:creationId xmlns:a16="http://schemas.microsoft.com/office/drawing/2014/main" id="{4918E6C0-B582-4943-9462-FE9740846585}"/>
                </a:ext>
              </a:extLst>
            </p:cNvPr>
            <p:cNvSpPr/>
            <p:nvPr/>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grpSp>
      <p:sp>
        <p:nvSpPr>
          <p:cNvPr id="20" name="Espace réservé du pied de page 3">
            <a:extLst>
              <a:ext uri="{FF2B5EF4-FFF2-40B4-BE49-F238E27FC236}">
                <a16:creationId xmlns:a16="http://schemas.microsoft.com/office/drawing/2014/main" id="{D542C276-6EEC-4277-8118-885222906EFC}"/>
              </a:ext>
            </a:extLst>
          </p:cNvPr>
          <p:cNvSpPr>
            <a:spLocks noGrp="1"/>
          </p:cNvSpPr>
          <p:nvPr>
            <p:ph type="ftr" sz="quarter" idx="2"/>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21" name="Image 20">
            <a:extLst>
              <a:ext uri="{FF2B5EF4-FFF2-40B4-BE49-F238E27FC236}">
                <a16:creationId xmlns:a16="http://schemas.microsoft.com/office/drawing/2014/main" id="{B6A70897-F859-4246-801C-8F48954327F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23418777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_Titre uniquem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4" name="Espace réservé d’image 6">
            <a:extLst>
              <a:ext uri="{FF2B5EF4-FFF2-40B4-BE49-F238E27FC236}">
                <a16:creationId xmlns:a16="http://schemas.microsoft.com/office/drawing/2014/main" id="{7E138685-E3C5-48A4-8460-3BEDDDEDA6AD}"/>
              </a:ext>
            </a:extLst>
          </p:cNvPr>
          <p:cNvSpPr>
            <a:spLocks noGrp="1"/>
          </p:cNvSpPr>
          <p:nvPr>
            <p:ph type="pic" sz="quarter" idx="13" hasCustomPrompt="1"/>
          </p:nvPr>
        </p:nvSpPr>
        <p:spPr>
          <a:xfrm>
            <a:off x="0" y="0"/>
            <a:ext cx="6019200" cy="6858000"/>
          </a:xfrm>
          <a:solidFill>
            <a:schemeClr val="bg1">
              <a:lumMod val="95000"/>
            </a:schemeClr>
          </a:solidFill>
        </p:spPr>
        <p:txBody>
          <a:bodyPr vert="horz" lIns="91440" tIns="45720" rIns="91440" bIns="45720" rtlCol="0">
            <a:normAutofit/>
          </a:bodyPr>
          <a:lstStyle>
            <a:lvl1pPr>
              <a:defRPr lang="en-US" sz="1350"/>
            </a:lvl1pPr>
          </a:lstStyle>
          <a:p>
            <a:pPr marL="0" lvl="0" indent="0" algn="ctr" rtl="0">
              <a:buNone/>
            </a:pPr>
            <a:r>
              <a:rPr lang="fr-FR" noProof="0"/>
              <a:t>Cliquez sur l’icône pour ajouter une image</a:t>
            </a:r>
          </a:p>
        </p:txBody>
      </p:sp>
      <p:sp>
        <p:nvSpPr>
          <p:cNvPr id="6" name="Espace réservé d’image 6">
            <a:extLst>
              <a:ext uri="{FF2B5EF4-FFF2-40B4-BE49-F238E27FC236}">
                <a16:creationId xmlns:a16="http://schemas.microsoft.com/office/drawing/2014/main" id="{B6811C8C-D1DA-4EE5-888B-A30D6285BA5D}"/>
              </a:ext>
            </a:extLst>
          </p:cNvPr>
          <p:cNvSpPr>
            <a:spLocks noGrp="1"/>
          </p:cNvSpPr>
          <p:nvPr>
            <p:ph type="pic" sz="quarter" idx="14" hasCustomPrompt="1"/>
          </p:nvPr>
        </p:nvSpPr>
        <p:spPr>
          <a:xfrm>
            <a:off x="6172202" y="0"/>
            <a:ext cx="6019799" cy="6858000"/>
          </a:xfrm>
          <a:solidFill>
            <a:schemeClr val="bg1">
              <a:lumMod val="95000"/>
            </a:schemeClr>
          </a:solidFill>
        </p:spPr>
        <p:txBody>
          <a:bodyPr vert="horz" lIns="91440" tIns="45720" rIns="91440" bIns="45720" rtlCol="0">
            <a:normAutofit/>
          </a:bodyPr>
          <a:lstStyle>
            <a:lvl1pPr>
              <a:defRPr lang="en-US" sz="1350"/>
            </a:lvl1pPr>
          </a:lstStyle>
          <a:p>
            <a:pPr marL="0" lvl="0" indent="0" algn="ctr" rtl="0">
              <a:buNone/>
            </a:pPr>
            <a:r>
              <a:rPr lang="fr-FR" noProof="0"/>
              <a:t>Cliquez sur l’icône pour ajouter une image</a:t>
            </a:r>
          </a:p>
        </p:txBody>
      </p:sp>
      <p:sp>
        <p:nvSpPr>
          <p:cNvPr id="9" name="Espace réservé du texte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rtlCol="0" anchor="ctr">
            <a:noAutofit/>
          </a:bodyPr>
          <a:lstStyle>
            <a:lvl1pPr marL="0" indent="0" algn="ctr">
              <a:buNone/>
              <a:defRPr sz="1800" b="1">
                <a:solidFill>
                  <a:schemeClr val="tx1"/>
                </a:solidFill>
                <a:latin typeface="+mj-lt"/>
              </a:defRPr>
            </a:lvl1pPr>
            <a:lvl2pPr marL="342900" indent="0">
              <a:buNone/>
              <a:defRPr sz="1500"/>
            </a:lvl2pPr>
            <a:lvl3pPr marL="685800" indent="0">
              <a:buNone/>
              <a:defRPr sz="1350"/>
            </a:lvl3pPr>
            <a:lvl4pPr marL="1028700" indent="0">
              <a:buNone/>
              <a:defRPr sz="1200"/>
            </a:lvl4pPr>
            <a:lvl5pPr marL="1371600" indent="0">
              <a:buNone/>
              <a:defRPr sz="1200"/>
            </a:lvl5pPr>
          </a:lstStyle>
          <a:p>
            <a:pPr lvl="0" rtl="0"/>
            <a:r>
              <a:rPr lang="fr-FR" noProof="0"/>
              <a:t>Ajoutez votre texte ici</a:t>
            </a:r>
          </a:p>
        </p:txBody>
      </p:sp>
      <p:sp>
        <p:nvSpPr>
          <p:cNvPr id="10" name="Espace réservé du texte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4" y="5008563"/>
            <a:ext cx="4908708" cy="711200"/>
          </a:xfrm>
        </p:spPr>
        <p:txBody>
          <a:bodyPr rtlCol="0" anchor="ctr">
            <a:noAutofit/>
          </a:bodyPr>
          <a:lstStyle>
            <a:lvl1pPr marL="0" indent="0" algn="ctr">
              <a:buNone/>
              <a:defRPr sz="1800" b="1">
                <a:solidFill>
                  <a:schemeClr val="tx1"/>
                </a:solidFill>
                <a:latin typeface="+mj-lt"/>
              </a:defRPr>
            </a:lvl1pPr>
            <a:lvl2pPr marL="342900" indent="0">
              <a:buNone/>
              <a:defRPr sz="1500"/>
            </a:lvl2pPr>
            <a:lvl3pPr marL="685800" indent="0">
              <a:buNone/>
              <a:defRPr sz="1350"/>
            </a:lvl3pPr>
            <a:lvl4pPr marL="1028700" indent="0">
              <a:buNone/>
              <a:defRPr sz="1200"/>
            </a:lvl4pPr>
            <a:lvl5pPr marL="1371600" indent="0">
              <a:buNone/>
              <a:defRPr sz="1200"/>
            </a:lvl5pPr>
          </a:lstStyle>
          <a:p>
            <a:pPr lvl="0" rtl="0"/>
            <a:r>
              <a:rPr lang="fr-FR" noProof="0"/>
              <a:t>Ajoutez votre texte ici</a:t>
            </a:r>
          </a:p>
        </p:txBody>
      </p:sp>
      <p:sp>
        <p:nvSpPr>
          <p:cNvPr id="7" name="Espace réservé du pied de page 3">
            <a:extLst>
              <a:ext uri="{FF2B5EF4-FFF2-40B4-BE49-F238E27FC236}">
                <a16:creationId xmlns:a16="http://schemas.microsoft.com/office/drawing/2014/main" id="{F5FCEFE8-30A1-4A13-8239-E22A90BC03CE}"/>
              </a:ext>
            </a:extLst>
          </p:cNvPr>
          <p:cNvSpPr>
            <a:spLocks noGrp="1"/>
          </p:cNvSpPr>
          <p:nvPr>
            <p:ph type="ftr" sz="quarter" idx="2"/>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8" name="Image 7">
            <a:extLst>
              <a:ext uri="{FF2B5EF4-FFF2-40B4-BE49-F238E27FC236}">
                <a16:creationId xmlns:a16="http://schemas.microsoft.com/office/drawing/2014/main" id="{B45698A5-C634-42A4-BE13-BDD2A793701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27683729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_Titre uniquem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12" name="Rectangle 11">
            <a:extLst>
              <a:ext uri="{FF2B5EF4-FFF2-40B4-BE49-F238E27FC236}">
                <a16:creationId xmlns:a16="http://schemas.microsoft.com/office/drawing/2014/main" id="{6F023CF6-0A85-4867-A5CF-F75DDBC4C20A}"/>
              </a:ext>
            </a:extLst>
          </p:cNvPr>
          <p:cNvSpPr/>
          <p:nvPr/>
        </p:nvSpPr>
        <p:spPr>
          <a:xfrm>
            <a:off x="1" y="1"/>
            <a:ext cx="5372096"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4" name="Espace réservé d’image 6">
            <a:extLst>
              <a:ext uri="{FF2B5EF4-FFF2-40B4-BE49-F238E27FC236}">
                <a16:creationId xmlns:a16="http://schemas.microsoft.com/office/drawing/2014/main" id="{7E138685-E3C5-48A4-8460-3BEDDDEDA6AD}"/>
              </a:ext>
            </a:extLst>
          </p:cNvPr>
          <p:cNvSpPr>
            <a:spLocks noGrp="1"/>
          </p:cNvSpPr>
          <p:nvPr>
            <p:ph type="pic" sz="quarter" idx="13" hasCustomPrompt="1"/>
          </p:nvPr>
        </p:nvSpPr>
        <p:spPr>
          <a:xfrm>
            <a:off x="371476" y="260351"/>
            <a:ext cx="5618153" cy="6300787"/>
          </a:xfrm>
          <a:solidFill>
            <a:schemeClr val="bg1">
              <a:lumMod val="95000"/>
            </a:schemeClr>
          </a:solidFill>
        </p:spPr>
        <p:txBody>
          <a:bodyPr vert="horz" lIns="91440" tIns="45720" rIns="91440" bIns="45720" rtlCol="0">
            <a:normAutofit/>
          </a:bodyPr>
          <a:lstStyle>
            <a:lvl1pPr>
              <a:defRPr lang="en-US" sz="1350"/>
            </a:lvl1pPr>
          </a:lstStyle>
          <a:p>
            <a:pPr marL="0" lvl="0" indent="0" algn="ctr" rtl="0">
              <a:buNone/>
            </a:pPr>
            <a:r>
              <a:rPr lang="fr-FR" noProof="0"/>
              <a:t>Cliquez sur l’icône pour ajouter une image</a:t>
            </a:r>
          </a:p>
        </p:txBody>
      </p:sp>
      <p:sp>
        <p:nvSpPr>
          <p:cNvPr id="20" name="Rectangle 19">
            <a:extLst>
              <a:ext uri="{FF2B5EF4-FFF2-40B4-BE49-F238E27FC236}">
                <a16:creationId xmlns:a16="http://schemas.microsoft.com/office/drawing/2014/main" id="{97E2F46B-C34E-40D3-9D43-BBA43EDFC924}"/>
              </a:ext>
            </a:extLst>
          </p:cNvPr>
          <p:cNvSpPr/>
          <p:nvPr/>
        </p:nvSpPr>
        <p:spPr>
          <a:xfrm>
            <a:off x="6819907" y="-18256"/>
            <a:ext cx="5372096"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6" name="Espace réservé d’image 6">
            <a:extLst>
              <a:ext uri="{FF2B5EF4-FFF2-40B4-BE49-F238E27FC236}">
                <a16:creationId xmlns:a16="http://schemas.microsoft.com/office/drawing/2014/main" id="{B6811C8C-D1DA-4EE5-888B-A30D6285BA5D}"/>
              </a:ext>
            </a:extLst>
          </p:cNvPr>
          <p:cNvSpPr>
            <a:spLocks noGrp="1"/>
          </p:cNvSpPr>
          <p:nvPr>
            <p:ph type="pic" sz="quarter" idx="14" hasCustomPrompt="1"/>
          </p:nvPr>
        </p:nvSpPr>
        <p:spPr>
          <a:xfrm>
            <a:off x="6280148" y="260351"/>
            <a:ext cx="5619600" cy="6300787"/>
          </a:xfrm>
          <a:solidFill>
            <a:schemeClr val="bg1">
              <a:lumMod val="95000"/>
            </a:schemeClr>
          </a:solidFill>
        </p:spPr>
        <p:txBody>
          <a:bodyPr vert="horz" lIns="91440" tIns="45720" rIns="91440" bIns="45720" rtlCol="0">
            <a:normAutofit/>
          </a:bodyPr>
          <a:lstStyle>
            <a:lvl1pPr>
              <a:defRPr lang="en-US" sz="1350"/>
            </a:lvl1pPr>
          </a:lstStyle>
          <a:p>
            <a:pPr marL="0" lvl="0" indent="0" algn="ctr" rtl="0">
              <a:buNone/>
            </a:pPr>
            <a:r>
              <a:rPr lang="fr-FR" noProof="0"/>
              <a:t>Cliquez sur l’icône pour ajouter une image</a:t>
            </a:r>
          </a:p>
        </p:txBody>
      </p:sp>
      <p:sp>
        <p:nvSpPr>
          <p:cNvPr id="9" name="Espace réservé du texte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rtlCol="0" anchor="ctr">
            <a:noAutofit/>
          </a:bodyPr>
          <a:lstStyle>
            <a:lvl1pPr marL="0" indent="0" algn="ctr">
              <a:buNone/>
              <a:defRPr sz="1800" b="1">
                <a:solidFill>
                  <a:schemeClr val="tx1"/>
                </a:solidFill>
                <a:latin typeface="+mj-lt"/>
              </a:defRPr>
            </a:lvl1pPr>
            <a:lvl2pPr marL="342900" indent="0">
              <a:buNone/>
              <a:defRPr sz="1500"/>
            </a:lvl2pPr>
            <a:lvl3pPr marL="685800" indent="0">
              <a:buNone/>
              <a:defRPr sz="1350"/>
            </a:lvl3pPr>
            <a:lvl4pPr marL="1028700" indent="0">
              <a:buNone/>
              <a:defRPr sz="1200"/>
            </a:lvl4pPr>
            <a:lvl5pPr marL="1371600" indent="0">
              <a:buNone/>
              <a:defRPr sz="1200"/>
            </a:lvl5pPr>
          </a:lstStyle>
          <a:p>
            <a:pPr lvl="0" rtl="0"/>
            <a:r>
              <a:rPr lang="fr-FR" noProof="0"/>
              <a:t>Ajoutez votre texte ici</a:t>
            </a:r>
          </a:p>
        </p:txBody>
      </p:sp>
      <p:sp>
        <p:nvSpPr>
          <p:cNvPr id="10" name="Espace réservé du texte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4" y="5008563"/>
            <a:ext cx="4908708" cy="711200"/>
          </a:xfrm>
        </p:spPr>
        <p:txBody>
          <a:bodyPr rtlCol="0" anchor="ctr">
            <a:noAutofit/>
          </a:bodyPr>
          <a:lstStyle>
            <a:lvl1pPr marL="0" indent="0" algn="ctr">
              <a:buNone/>
              <a:defRPr sz="1800" b="1">
                <a:solidFill>
                  <a:schemeClr val="tx1"/>
                </a:solidFill>
                <a:latin typeface="+mj-lt"/>
              </a:defRPr>
            </a:lvl1pPr>
            <a:lvl2pPr marL="342900" indent="0">
              <a:buNone/>
              <a:defRPr sz="1500"/>
            </a:lvl2pPr>
            <a:lvl3pPr marL="685800" indent="0">
              <a:buNone/>
              <a:defRPr sz="1350"/>
            </a:lvl3pPr>
            <a:lvl4pPr marL="1028700" indent="0">
              <a:buNone/>
              <a:defRPr sz="1200"/>
            </a:lvl4pPr>
            <a:lvl5pPr marL="1371600" indent="0">
              <a:buNone/>
              <a:defRPr sz="1200"/>
            </a:lvl5pPr>
          </a:lstStyle>
          <a:p>
            <a:pPr lvl="0" rtl="0"/>
            <a:r>
              <a:rPr lang="fr-FR" noProof="0"/>
              <a:t>Ajoutez votre texte ici</a:t>
            </a:r>
          </a:p>
        </p:txBody>
      </p:sp>
      <p:sp>
        <p:nvSpPr>
          <p:cNvPr id="13" name="Espace réservé du pied de page 3">
            <a:extLst>
              <a:ext uri="{FF2B5EF4-FFF2-40B4-BE49-F238E27FC236}">
                <a16:creationId xmlns:a16="http://schemas.microsoft.com/office/drawing/2014/main" id="{817C6E02-F939-41C3-B9BF-382C4E7C4C5D}"/>
              </a:ext>
            </a:extLst>
          </p:cNvPr>
          <p:cNvSpPr>
            <a:spLocks noGrp="1"/>
          </p:cNvSpPr>
          <p:nvPr>
            <p:ph type="ftr" sz="quarter" idx="2"/>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14" name="Image 13">
            <a:extLst>
              <a:ext uri="{FF2B5EF4-FFF2-40B4-BE49-F238E27FC236}">
                <a16:creationId xmlns:a16="http://schemas.microsoft.com/office/drawing/2014/main" id="{CFBDA055-E058-4595-A5B2-26D650DB26B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19740049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5_Titre uniqu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DB3C88-F13B-4B5F-920D-B4EFFAA592E5}"/>
              </a:ext>
            </a:extLst>
          </p:cNvPr>
          <p:cNvSpPr>
            <a:spLocks noGrp="1"/>
          </p:cNvSpPr>
          <p:nvPr>
            <p:ph type="title"/>
          </p:nvPr>
        </p:nvSpPr>
        <p:spPr/>
        <p:txBody>
          <a:bodyPr rtlCol="0"/>
          <a:lstStyle/>
          <a:p>
            <a:pPr rtl="0"/>
            <a:r>
              <a:rPr lang="en-US" noProof="0"/>
              <a:t>Click to edit Master title style</a:t>
            </a:r>
            <a:endParaRPr lang="fr-FR" noProof="0"/>
          </a:p>
        </p:txBody>
      </p:sp>
      <p:sp>
        <p:nvSpPr>
          <p:cNvPr id="5" name="Espace réservé du numéro de diapositive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rtlCol="0"/>
          <a:lstStyle/>
          <a:p>
            <a:fld id="{E63DE55E-41F8-4082-891E-D506B0EC28BA}" type="slidenum">
              <a:rPr lang="en-US" smtClean="0"/>
              <a:t>‹#›</a:t>
            </a:fld>
            <a:endParaRPr lang="en-US"/>
          </a:p>
        </p:txBody>
      </p:sp>
      <p:sp>
        <p:nvSpPr>
          <p:cNvPr id="24" name="Rectangle 23">
            <a:extLst>
              <a:ext uri="{FF2B5EF4-FFF2-40B4-BE49-F238E27FC236}">
                <a16:creationId xmlns:a16="http://schemas.microsoft.com/office/drawing/2014/main" id="{E2950CCA-59F9-4C47-A5BA-294E9EDCBABE}"/>
              </a:ext>
            </a:extLst>
          </p:cNvPr>
          <p:cNvSpPr/>
          <p:nvPr/>
        </p:nvSpPr>
        <p:spPr>
          <a:xfrm>
            <a:off x="371476" y="1233489"/>
            <a:ext cx="2776354"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25" name="Rectangle 24">
            <a:extLst>
              <a:ext uri="{FF2B5EF4-FFF2-40B4-BE49-F238E27FC236}">
                <a16:creationId xmlns:a16="http://schemas.microsoft.com/office/drawing/2014/main" id="{EB5BF167-B9E6-4F02-9FA8-3CA79D552F0E}"/>
              </a:ext>
            </a:extLst>
          </p:cNvPr>
          <p:cNvSpPr/>
          <p:nvPr/>
        </p:nvSpPr>
        <p:spPr>
          <a:xfrm>
            <a:off x="3286187" y="1233489"/>
            <a:ext cx="2776354" cy="4967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26" name="Rectangle 25">
            <a:extLst>
              <a:ext uri="{FF2B5EF4-FFF2-40B4-BE49-F238E27FC236}">
                <a16:creationId xmlns:a16="http://schemas.microsoft.com/office/drawing/2014/main" id="{B48694DE-D82B-49DB-8A45-D1DD4C9BCEF1}"/>
              </a:ext>
            </a:extLst>
          </p:cNvPr>
          <p:cNvSpPr/>
          <p:nvPr/>
        </p:nvSpPr>
        <p:spPr>
          <a:xfrm>
            <a:off x="6200898" y="1233489"/>
            <a:ext cx="2776354" cy="4967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27" name="Rectangle 26">
            <a:extLst>
              <a:ext uri="{FF2B5EF4-FFF2-40B4-BE49-F238E27FC236}">
                <a16:creationId xmlns:a16="http://schemas.microsoft.com/office/drawing/2014/main" id="{407C1370-8D38-4641-8D37-30A1218A4372}"/>
              </a:ext>
            </a:extLst>
          </p:cNvPr>
          <p:cNvSpPr/>
          <p:nvPr/>
        </p:nvSpPr>
        <p:spPr>
          <a:xfrm>
            <a:off x="9115609" y="1246189"/>
            <a:ext cx="2776354" cy="49672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cxnSp>
        <p:nvCxnSpPr>
          <p:cNvPr id="29" name="Connecteur droit 28">
            <a:extLst>
              <a:ext uri="{FF2B5EF4-FFF2-40B4-BE49-F238E27FC236}">
                <a16:creationId xmlns:a16="http://schemas.microsoft.com/office/drawing/2014/main" id="{CE3EDDE5-9B23-44D7-8546-0B2365B42B16}"/>
              </a:ext>
            </a:extLst>
          </p:cNvPr>
          <p:cNvCxnSpPr/>
          <p:nvPr/>
        </p:nvCxnSpPr>
        <p:spPr>
          <a:xfrm>
            <a:off x="591253"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B9D259D5-D3C0-4B60-B2D9-9B6DFFD270D8}"/>
              </a:ext>
            </a:extLst>
          </p:cNvPr>
          <p:cNvCxnSpPr/>
          <p:nvPr/>
        </p:nvCxnSpPr>
        <p:spPr>
          <a:xfrm>
            <a:off x="3505963"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0710C392-9E34-4640-AC70-210A1B8C47B5}"/>
              </a:ext>
            </a:extLst>
          </p:cNvPr>
          <p:cNvCxnSpPr/>
          <p:nvPr/>
        </p:nvCxnSpPr>
        <p:spPr>
          <a:xfrm>
            <a:off x="6420674"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D7A92E0B-B060-48FA-A650-36894FF4B216}"/>
              </a:ext>
            </a:extLst>
          </p:cNvPr>
          <p:cNvCxnSpPr/>
          <p:nvPr/>
        </p:nvCxnSpPr>
        <p:spPr>
          <a:xfrm>
            <a:off x="9335385"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Espace réservé d’image 33">
            <a:extLst>
              <a:ext uri="{FF2B5EF4-FFF2-40B4-BE49-F238E27FC236}">
                <a16:creationId xmlns:a16="http://schemas.microsoft.com/office/drawing/2014/main" id="{D9056F2B-EAFD-4A57-BB92-D14816C84DDE}"/>
              </a:ext>
            </a:extLst>
          </p:cNvPr>
          <p:cNvSpPr>
            <a:spLocks noGrp="1"/>
          </p:cNvSpPr>
          <p:nvPr>
            <p:ph type="pic" sz="quarter" idx="13" hasCustomPrompt="1"/>
          </p:nvPr>
        </p:nvSpPr>
        <p:spPr>
          <a:xfrm>
            <a:off x="876300" y="1739901"/>
            <a:ext cx="1689100" cy="1397000"/>
          </a:xfrm>
        </p:spPr>
        <p:txBody>
          <a:bodyPr rtlCol="0"/>
          <a:lstStyle>
            <a:lvl1pPr marL="0" indent="0" algn="ctr">
              <a:buNone/>
              <a:defRPr>
                <a:solidFill>
                  <a:schemeClr val="bg1"/>
                </a:solidFill>
              </a:defRPr>
            </a:lvl1pPr>
          </a:lstStyle>
          <a:p>
            <a:pPr rtl="0"/>
            <a:r>
              <a:rPr lang="fr-FR" noProof="0"/>
              <a:t>Cliquez sur l’icône pour ajouter une image</a:t>
            </a:r>
          </a:p>
        </p:txBody>
      </p:sp>
      <p:sp>
        <p:nvSpPr>
          <p:cNvPr id="35" name="Espace réservé d’image 33">
            <a:extLst>
              <a:ext uri="{FF2B5EF4-FFF2-40B4-BE49-F238E27FC236}">
                <a16:creationId xmlns:a16="http://schemas.microsoft.com/office/drawing/2014/main" id="{E65006DE-F797-4019-BB72-F484F9FE7E58}"/>
              </a:ext>
            </a:extLst>
          </p:cNvPr>
          <p:cNvSpPr>
            <a:spLocks noGrp="1"/>
          </p:cNvSpPr>
          <p:nvPr>
            <p:ph type="pic" sz="quarter" idx="14" hasCustomPrompt="1"/>
          </p:nvPr>
        </p:nvSpPr>
        <p:spPr>
          <a:xfrm>
            <a:off x="3829813" y="4263233"/>
            <a:ext cx="1689100" cy="1397000"/>
          </a:xfrm>
        </p:spPr>
        <p:txBody>
          <a:bodyPr rtlCol="0"/>
          <a:lstStyle>
            <a:lvl1pPr marL="0" indent="0" algn="ctr">
              <a:buNone/>
              <a:defRPr>
                <a:solidFill>
                  <a:schemeClr val="bg1"/>
                </a:solidFill>
              </a:defRPr>
            </a:lvl1pPr>
          </a:lstStyle>
          <a:p>
            <a:pPr rtl="0"/>
            <a:r>
              <a:rPr lang="fr-FR" noProof="0"/>
              <a:t>Cliquez sur l’icône pour ajouter une image</a:t>
            </a:r>
          </a:p>
        </p:txBody>
      </p:sp>
      <p:sp>
        <p:nvSpPr>
          <p:cNvPr id="36" name="Espace réservé d’image 33">
            <a:extLst>
              <a:ext uri="{FF2B5EF4-FFF2-40B4-BE49-F238E27FC236}">
                <a16:creationId xmlns:a16="http://schemas.microsoft.com/office/drawing/2014/main" id="{0947D252-5545-4406-8764-B7712464DA56}"/>
              </a:ext>
            </a:extLst>
          </p:cNvPr>
          <p:cNvSpPr>
            <a:spLocks noGrp="1"/>
          </p:cNvSpPr>
          <p:nvPr>
            <p:ph type="pic" sz="quarter" idx="15" hasCustomPrompt="1"/>
          </p:nvPr>
        </p:nvSpPr>
        <p:spPr>
          <a:xfrm>
            <a:off x="6744524" y="1739901"/>
            <a:ext cx="1689100" cy="1397000"/>
          </a:xfrm>
        </p:spPr>
        <p:txBody>
          <a:bodyPr rtlCol="0"/>
          <a:lstStyle>
            <a:lvl1pPr marL="0" indent="0" algn="ctr">
              <a:buNone/>
              <a:defRPr>
                <a:solidFill>
                  <a:schemeClr val="bg1"/>
                </a:solidFill>
              </a:defRPr>
            </a:lvl1pPr>
          </a:lstStyle>
          <a:p>
            <a:pPr rtl="0"/>
            <a:r>
              <a:rPr lang="fr-FR" noProof="0"/>
              <a:t>Cliquez sur l’icône pour ajouter une image</a:t>
            </a:r>
          </a:p>
        </p:txBody>
      </p:sp>
      <p:sp>
        <p:nvSpPr>
          <p:cNvPr id="38" name="Espace réservé d’image 33">
            <a:extLst>
              <a:ext uri="{FF2B5EF4-FFF2-40B4-BE49-F238E27FC236}">
                <a16:creationId xmlns:a16="http://schemas.microsoft.com/office/drawing/2014/main" id="{DD89F80C-C1D7-4F63-BAD2-F4EE1F9A162F}"/>
              </a:ext>
            </a:extLst>
          </p:cNvPr>
          <p:cNvSpPr>
            <a:spLocks noGrp="1"/>
          </p:cNvSpPr>
          <p:nvPr>
            <p:ph type="pic" sz="quarter" idx="17" hasCustomPrompt="1"/>
          </p:nvPr>
        </p:nvSpPr>
        <p:spPr>
          <a:xfrm>
            <a:off x="9659235" y="4263233"/>
            <a:ext cx="1689100" cy="1397000"/>
          </a:xfrm>
        </p:spPr>
        <p:txBody>
          <a:bodyPr rtlCol="0"/>
          <a:lstStyle>
            <a:lvl1pPr marL="0" indent="0" algn="ctr">
              <a:buNone/>
              <a:defRPr>
                <a:solidFill>
                  <a:schemeClr val="bg1"/>
                </a:solidFill>
              </a:defRPr>
            </a:lvl1pPr>
          </a:lstStyle>
          <a:p>
            <a:pPr rtl="0"/>
            <a:r>
              <a:rPr lang="fr-FR" noProof="0"/>
              <a:t>Cliquez sur l’icône pour ajouter une image</a:t>
            </a:r>
          </a:p>
        </p:txBody>
      </p:sp>
      <p:sp>
        <p:nvSpPr>
          <p:cNvPr id="40" name="Espace réservé du texte 39">
            <a:extLst>
              <a:ext uri="{FF2B5EF4-FFF2-40B4-BE49-F238E27FC236}">
                <a16:creationId xmlns:a16="http://schemas.microsoft.com/office/drawing/2014/main" id="{08BBFEC8-B6BE-4768-9284-26D98C06FFC4}"/>
              </a:ext>
            </a:extLst>
          </p:cNvPr>
          <p:cNvSpPr>
            <a:spLocks noGrp="1"/>
          </p:cNvSpPr>
          <p:nvPr>
            <p:ph type="body" sz="quarter" idx="18" hasCustomPrompt="1"/>
          </p:nvPr>
        </p:nvSpPr>
        <p:spPr>
          <a:xfrm>
            <a:off x="590550" y="3949701"/>
            <a:ext cx="2336800" cy="1854200"/>
          </a:xfrm>
        </p:spPr>
        <p:txBody>
          <a:bodyPr rtlCol="0">
            <a:noAutofit/>
          </a:bodyPr>
          <a:lstStyle>
            <a:lvl1pPr marL="0" indent="0" algn="ctr">
              <a:buNone/>
              <a:defRPr sz="1350">
                <a:solidFill>
                  <a:schemeClr val="bg1"/>
                </a:solidFill>
              </a:defRPr>
            </a:lvl1pPr>
            <a:lvl2pPr marL="342900" indent="0">
              <a:buNone/>
              <a:defRPr sz="1200">
                <a:solidFill>
                  <a:schemeClr val="bg1"/>
                </a:solidFill>
              </a:defRPr>
            </a:lvl2pPr>
            <a:lvl3pPr marL="685800" indent="0">
              <a:buNone/>
              <a:defRPr sz="1050">
                <a:solidFill>
                  <a:schemeClr val="bg1"/>
                </a:solidFill>
              </a:defRPr>
            </a:lvl3pPr>
            <a:lvl4pPr marL="1028700" indent="0">
              <a:buNone/>
              <a:defRPr sz="900">
                <a:solidFill>
                  <a:schemeClr val="bg1"/>
                </a:solidFill>
              </a:defRPr>
            </a:lvl4pPr>
            <a:lvl5pPr marL="1371600" indent="0">
              <a:buNone/>
              <a:defRPr sz="900">
                <a:solidFill>
                  <a:schemeClr val="bg1"/>
                </a:solidFill>
              </a:defRPr>
            </a:lvl5pPr>
          </a:lstStyle>
          <a:p>
            <a:pPr lvl="0" rtl="0"/>
            <a:r>
              <a:rPr lang="fr-FR" noProof="0"/>
              <a:t>Ajoutez votre texte ici</a:t>
            </a:r>
          </a:p>
        </p:txBody>
      </p:sp>
      <p:sp>
        <p:nvSpPr>
          <p:cNvPr id="41" name="Espace réservé du texte 39">
            <a:extLst>
              <a:ext uri="{FF2B5EF4-FFF2-40B4-BE49-F238E27FC236}">
                <a16:creationId xmlns:a16="http://schemas.microsoft.com/office/drawing/2014/main" id="{D12C79C2-427D-418B-8FFA-C27D8F2C986B}"/>
              </a:ext>
            </a:extLst>
          </p:cNvPr>
          <p:cNvSpPr>
            <a:spLocks noGrp="1"/>
          </p:cNvSpPr>
          <p:nvPr>
            <p:ph type="body" sz="quarter" idx="19" hasCustomPrompt="1"/>
          </p:nvPr>
        </p:nvSpPr>
        <p:spPr>
          <a:xfrm>
            <a:off x="3505963" y="1595835"/>
            <a:ext cx="2336800" cy="1854200"/>
          </a:xfrm>
        </p:spPr>
        <p:txBody>
          <a:bodyPr rtlCol="0" anchor="b">
            <a:noAutofit/>
          </a:bodyPr>
          <a:lstStyle>
            <a:lvl1pPr marL="0" indent="0" algn="ctr">
              <a:buNone/>
              <a:defRPr sz="1350">
                <a:solidFill>
                  <a:schemeClr val="bg1"/>
                </a:solidFill>
              </a:defRPr>
            </a:lvl1pPr>
            <a:lvl2pPr marL="342900" indent="0">
              <a:buNone/>
              <a:defRPr sz="1200">
                <a:solidFill>
                  <a:schemeClr val="bg1"/>
                </a:solidFill>
              </a:defRPr>
            </a:lvl2pPr>
            <a:lvl3pPr marL="685800" indent="0">
              <a:buNone/>
              <a:defRPr sz="1050">
                <a:solidFill>
                  <a:schemeClr val="bg1"/>
                </a:solidFill>
              </a:defRPr>
            </a:lvl3pPr>
            <a:lvl4pPr marL="1028700" indent="0">
              <a:buNone/>
              <a:defRPr sz="900">
                <a:solidFill>
                  <a:schemeClr val="bg1"/>
                </a:solidFill>
              </a:defRPr>
            </a:lvl4pPr>
            <a:lvl5pPr marL="1371600" indent="0">
              <a:buNone/>
              <a:defRPr sz="900">
                <a:solidFill>
                  <a:schemeClr val="bg1"/>
                </a:solidFill>
              </a:defRPr>
            </a:lvl5pPr>
          </a:lstStyle>
          <a:p>
            <a:pPr lvl="0" rtl="0"/>
            <a:r>
              <a:rPr lang="fr-FR" noProof="0"/>
              <a:t>Ajoutez votre texte ici</a:t>
            </a:r>
          </a:p>
        </p:txBody>
      </p:sp>
      <p:sp>
        <p:nvSpPr>
          <p:cNvPr id="42" name="Espace réservé du texte 39">
            <a:extLst>
              <a:ext uri="{FF2B5EF4-FFF2-40B4-BE49-F238E27FC236}">
                <a16:creationId xmlns:a16="http://schemas.microsoft.com/office/drawing/2014/main" id="{0FD568C4-A06D-4A56-B7D6-AF338F5C329A}"/>
              </a:ext>
            </a:extLst>
          </p:cNvPr>
          <p:cNvSpPr>
            <a:spLocks noGrp="1"/>
          </p:cNvSpPr>
          <p:nvPr>
            <p:ph type="body" sz="quarter" idx="20" hasCustomPrompt="1"/>
          </p:nvPr>
        </p:nvSpPr>
        <p:spPr>
          <a:xfrm>
            <a:off x="6420674" y="3949701"/>
            <a:ext cx="2336800" cy="1854200"/>
          </a:xfrm>
        </p:spPr>
        <p:txBody>
          <a:bodyPr rtlCol="0">
            <a:noAutofit/>
          </a:bodyPr>
          <a:lstStyle>
            <a:lvl1pPr marL="0" indent="0" algn="ctr">
              <a:buNone/>
              <a:defRPr sz="1350">
                <a:solidFill>
                  <a:schemeClr val="bg1"/>
                </a:solidFill>
              </a:defRPr>
            </a:lvl1pPr>
            <a:lvl2pPr marL="342900" indent="0">
              <a:buNone/>
              <a:defRPr sz="1200">
                <a:solidFill>
                  <a:schemeClr val="bg1"/>
                </a:solidFill>
              </a:defRPr>
            </a:lvl2pPr>
            <a:lvl3pPr marL="685800" indent="0">
              <a:buNone/>
              <a:defRPr sz="1050">
                <a:solidFill>
                  <a:schemeClr val="bg1"/>
                </a:solidFill>
              </a:defRPr>
            </a:lvl3pPr>
            <a:lvl4pPr marL="1028700" indent="0">
              <a:buNone/>
              <a:defRPr sz="900">
                <a:solidFill>
                  <a:schemeClr val="bg1"/>
                </a:solidFill>
              </a:defRPr>
            </a:lvl4pPr>
            <a:lvl5pPr marL="1371600" indent="0">
              <a:buNone/>
              <a:defRPr sz="900">
                <a:solidFill>
                  <a:schemeClr val="bg1"/>
                </a:solidFill>
              </a:defRPr>
            </a:lvl5pPr>
          </a:lstStyle>
          <a:p>
            <a:pPr lvl="0" rtl="0"/>
            <a:r>
              <a:rPr lang="fr-FR" noProof="0"/>
              <a:t>Ajoutez votre texte ici</a:t>
            </a:r>
          </a:p>
        </p:txBody>
      </p:sp>
      <p:sp>
        <p:nvSpPr>
          <p:cNvPr id="43" name="Espace réservé du texte 39">
            <a:extLst>
              <a:ext uri="{FF2B5EF4-FFF2-40B4-BE49-F238E27FC236}">
                <a16:creationId xmlns:a16="http://schemas.microsoft.com/office/drawing/2014/main" id="{76B41443-1233-4172-B61C-7CC516D88802}"/>
              </a:ext>
            </a:extLst>
          </p:cNvPr>
          <p:cNvSpPr>
            <a:spLocks noGrp="1"/>
          </p:cNvSpPr>
          <p:nvPr>
            <p:ph type="body" sz="quarter" idx="21" hasCustomPrompt="1"/>
          </p:nvPr>
        </p:nvSpPr>
        <p:spPr>
          <a:xfrm>
            <a:off x="9335385" y="1595835"/>
            <a:ext cx="2336800" cy="1854200"/>
          </a:xfrm>
        </p:spPr>
        <p:txBody>
          <a:bodyPr rtlCol="0" anchor="b">
            <a:noAutofit/>
          </a:bodyPr>
          <a:lstStyle>
            <a:lvl1pPr marL="0" indent="0" algn="ctr">
              <a:buNone/>
              <a:defRPr sz="1350">
                <a:solidFill>
                  <a:schemeClr val="bg1"/>
                </a:solidFill>
              </a:defRPr>
            </a:lvl1pPr>
            <a:lvl2pPr marL="342900" indent="0">
              <a:buNone/>
              <a:defRPr sz="1200">
                <a:solidFill>
                  <a:schemeClr val="bg1"/>
                </a:solidFill>
              </a:defRPr>
            </a:lvl2pPr>
            <a:lvl3pPr marL="685800" indent="0">
              <a:buNone/>
              <a:defRPr sz="1050">
                <a:solidFill>
                  <a:schemeClr val="bg1"/>
                </a:solidFill>
              </a:defRPr>
            </a:lvl3pPr>
            <a:lvl4pPr marL="1028700" indent="0">
              <a:buNone/>
              <a:defRPr sz="900">
                <a:solidFill>
                  <a:schemeClr val="bg1"/>
                </a:solidFill>
              </a:defRPr>
            </a:lvl4pPr>
            <a:lvl5pPr marL="1371600" indent="0">
              <a:buNone/>
              <a:defRPr sz="900">
                <a:solidFill>
                  <a:schemeClr val="bg1"/>
                </a:solidFill>
              </a:defRPr>
            </a:lvl5pPr>
          </a:lstStyle>
          <a:p>
            <a:pPr lvl="0" rtl="0"/>
            <a:r>
              <a:rPr lang="fr-FR" noProof="0"/>
              <a:t>Ajoutez votre texte ici</a:t>
            </a:r>
          </a:p>
        </p:txBody>
      </p:sp>
      <p:sp>
        <p:nvSpPr>
          <p:cNvPr id="20" name="Espace réservé du pied de page 3">
            <a:extLst>
              <a:ext uri="{FF2B5EF4-FFF2-40B4-BE49-F238E27FC236}">
                <a16:creationId xmlns:a16="http://schemas.microsoft.com/office/drawing/2014/main" id="{3B20EBBA-EB7A-48CB-BB4B-4CBCA48E1B2C}"/>
              </a:ext>
            </a:extLst>
          </p:cNvPr>
          <p:cNvSpPr>
            <a:spLocks noGrp="1"/>
          </p:cNvSpPr>
          <p:nvPr>
            <p:ph type="ftr" sz="quarter" idx="2"/>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21" name="Image 20">
            <a:extLst>
              <a:ext uri="{FF2B5EF4-FFF2-40B4-BE49-F238E27FC236}">
                <a16:creationId xmlns:a16="http://schemas.microsoft.com/office/drawing/2014/main" id="{F04800AE-0138-4BD9-AE25-948E059D047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40981217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6_Titre uniquem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607F24-5B01-4964-9736-E876BC347E5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2" name="Titre 1">
            <a:extLst>
              <a:ext uri="{FF2B5EF4-FFF2-40B4-BE49-F238E27FC236}">
                <a16:creationId xmlns:a16="http://schemas.microsoft.com/office/drawing/2014/main" id="{BADB3C88-F13B-4B5F-920D-B4EFFAA592E5}"/>
              </a:ext>
            </a:extLst>
          </p:cNvPr>
          <p:cNvSpPr>
            <a:spLocks noGrp="1"/>
          </p:cNvSpPr>
          <p:nvPr>
            <p:ph type="title" hasCustomPrompt="1"/>
          </p:nvPr>
        </p:nvSpPr>
        <p:spPr>
          <a:xfrm>
            <a:off x="371476" y="260351"/>
            <a:ext cx="6168473" cy="758824"/>
          </a:xfrm>
        </p:spPr>
        <p:txBody>
          <a:bodyPr rtlCol="0"/>
          <a:lstStyle/>
          <a:p>
            <a:pPr rtl="0"/>
            <a:r>
              <a:rPr lang="fr-FR" noProof="0"/>
              <a:t>Cliquez pour modifier le style du titre du masque</a:t>
            </a:r>
          </a:p>
        </p:txBody>
      </p:sp>
      <p:sp>
        <p:nvSpPr>
          <p:cNvPr id="24" name="Rectangle 23">
            <a:extLst>
              <a:ext uri="{FF2B5EF4-FFF2-40B4-BE49-F238E27FC236}">
                <a16:creationId xmlns:a16="http://schemas.microsoft.com/office/drawing/2014/main" id="{E2950CCA-59F9-4C47-A5BA-294E9EDCBABE}"/>
              </a:ext>
            </a:extLst>
          </p:cNvPr>
          <p:cNvSpPr/>
          <p:nvPr/>
        </p:nvSpPr>
        <p:spPr>
          <a:xfrm>
            <a:off x="6769101" y="0"/>
            <a:ext cx="2711083"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22" name="Rectangle 21">
            <a:extLst>
              <a:ext uri="{FF2B5EF4-FFF2-40B4-BE49-F238E27FC236}">
                <a16:creationId xmlns:a16="http://schemas.microsoft.com/office/drawing/2014/main" id="{F44232AA-36A1-4A85-8868-9D12848EB106}"/>
              </a:ext>
            </a:extLst>
          </p:cNvPr>
          <p:cNvSpPr/>
          <p:nvPr/>
        </p:nvSpPr>
        <p:spPr>
          <a:xfrm>
            <a:off x="9480917" y="2286000"/>
            <a:ext cx="2711083"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23" name="Rectangle 22">
            <a:extLst>
              <a:ext uri="{FF2B5EF4-FFF2-40B4-BE49-F238E27FC236}">
                <a16:creationId xmlns:a16="http://schemas.microsoft.com/office/drawing/2014/main" id="{0B045D93-056D-486E-A634-890ECB9AF9C2}"/>
              </a:ext>
            </a:extLst>
          </p:cNvPr>
          <p:cNvSpPr/>
          <p:nvPr/>
        </p:nvSpPr>
        <p:spPr>
          <a:xfrm>
            <a:off x="6769100" y="4572000"/>
            <a:ext cx="2711083" cy="228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28" name="Rectangle 27">
            <a:extLst>
              <a:ext uri="{FF2B5EF4-FFF2-40B4-BE49-F238E27FC236}">
                <a16:creationId xmlns:a16="http://schemas.microsoft.com/office/drawing/2014/main" id="{567CD5E4-19A9-4EFD-BBF1-2B1FBC9BB9BD}"/>
              </a:ext>
            </a:extLst>
          </p:cNvPr>
          <p:cNvSpPr/>
          <p:nvPr/>
        </p:nvSpPr>
        <p:spPr>
          <a:xfrm>
            <a:off x="9480917" y="0"/>
            <a:ext cx="2711083"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33" name="Rectangle 32">
            <a:extLst>
              <a:ext uri="{FF2B5EF4-FFF2-40B4-BE49-F238E27FC236}">
                <a16:creationId xmlns:a16="http://schemas.microsoft.com/office/drawing/2014/main" id="{AA533582-AC3E-4F3B-9602-085EB97AD294}"/>
              </a:ext>
            </a:extLst>
          </p:cNvPr>
          <p:cNvSpPr/>
          <p:nvPr/>
        </p:nvSpPr>
        <p:spPr>
          <a:xfrm>
            <a:off x="6768364" y="2286000"/>
            <a:ext cx="2711083"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37" name="Rectangle 36">
            <a:extLst>
              <a:ext uri="{FF2B5EF4-FFF2-40B4-BE49-F238E27FC236}">
                <a16:creationId xmlns:a16="http://schemas.microsoft.com/office/drawing/2014/main" id="{CF0B1BD9-4AC2-4549-9001-383664C7F224}"/>
              </a:ext>
            </a:extLst>
          </p:cNvPr>
          <p:cNvSpPr/>
          <p:nvPr/>
        </p:nvSpPr>
        <p:spPr>
          <a:xfrm>
            <a:off x="9480917" y="4572000"/>
            <a:ext cx="2711083"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4" name="Triangle isocèle 3">
            <a:extLst>
              <a:ext uri="{FF2B5EF4-FFF2-40B4-BE49-F238E27FC236}">
                <a16:creationId xmlns:a16="http://schemas.microsoft.com/office/drawing/2014/main" id="{32B2DC05-AAD7-458D-B737-BE8CCA1FFA99}"/>
              </a:ext>
            </a:extLst>
          </p:cNvPr>
          <p:cNvSpPr/>
          <p:nvPr/>
        </p:nvSpPr>
        <p:spPr>
          <a:xfrm rot="5400000">
            <a:off x="9422986" y="1050374"/>
            <a:ext cx="298174" cy="1852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39" name="Triangle isocèle 38">
            <a:extLst>
              <a:ext uri="{FF2B5EF4-FFF2-40B4-BE49-F238E27FC236}">
                <a16:creationId xmlns:a16="http://schemas.microsoft.com/office/drawing/2014/main" id="{E423C01B-EB10-48EF-8F1C-C2A7E1923E3E}"/>
              </a:ext>
            </a:extLst>
          </p:cNvPr>
          <p:cNvSpPr/>
          <p:nvPr/>
        </p:nvSpPr>
        <p:spPr>
          <a:xfrm rot="16200000">
            <a:off x="9238101" y="3336374"/>
            <a:ext cx="298174" cy="18525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44" name="Triangle isocèle 43">
            <a:extLst>
              <a:ext uri="{FF2B5EF4-FFF2-40B4-BE49-F238E27FC236}">
                <a16:creationId xmlns:a16="http://schemas.microsoft.com/office/drawing/2014/main" id="{BB0D5D5D-BB46-489A-A006-03E52FDA0AB6}"/>
              </a:ext>
            </a:extLst>
          </p:cNvPr>
          <p:cNvSpPr/>
          <p:nvPr/>
        </p:nvSpPr>
        <p:spPr>
          <a:xfrm rot="5400000">
            <a:off x="9422986" y="5622374"/>
            <a:ext cx="298174" cy="18525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45" name="Espace réservé d’image 33">
            <a:extLst>
              <a:ext uri="{FF2B5EF4-FFF2-40B4-BE49-F238E27FC236}">
                <a16:creationId xmlns:a16="http://schemas.microsoft.com/office/drawing/2014/main" id="{2D0DCA06-9544-45C9-BE22-EBB853AE757C}"/>
              </a:ext>
            </a:extLst>
          </p:cNvPr>
          <p:cNvSpPr>
            <a:spLocks noGrp="1"/>
          </p:cNvSpPr>
          <p:nvPr>
            <p:ph type="pic" sz="quarter" idx="13" hasCustomPrompt="1"/>
          </p:nvPr>
        </p:nvSpPr>
        <p:spPr>
          <a:xfrm>
            <a:off x="10133587" y="561678"/>
            <a:ext cx="1405743" cy="1162644"/>
          </a:xfrm>
        </p:spPr>
        <p:txBody>
          <a:bodyPr rtlCol="0">
            <a:normAutofit/>
          </a:bodyPr>
          <a:lstStyle>
            <a:lvl1pPr marL="0" indent="0" algn="ctr">
              <a:buNone/>
              <a:defRPr sz="1500">
                <a:solidFill>
                  <a:schemeClr val="tx1"/>
                </a:solidFill>
              </a:defRPr>
            </a:lvl1pPr>
          </a:lstStyle>
          <a:p>
            <a:pPr rtl="0"/>
            <a:r>
              <a:rPr lang="fr-FR" noProof="0"/>
              <a:t>Cliquez sur l’icône pour ajouter une image</a:t>
            </a:r>
          </a:p>
        </p:txBody>
      </p:sp>
      <p:sp>
        <p:nvSpPr>
          <p:cNvPr id="46" name="Espace réservé d’image 33">
            <a:extLst>
              <a:ext uri="{FF2B5EF4-FFF2-40B4-BE49-F238E27FC236}">
                <a16:creationId xmlns:a16="http://schemas.microsoft.com/office/drawing/2014/main" id="{21403A13-F195-405D-B352-4B77969E358B}"/>
              </a:ext>
            </a:extLst>
          </p:cNvPr>
          <p:cNvSpPr>
            <a:spLocks noGrp="1"/>
          </p:cNvSpPr>
          <p:nvPr>
            <p:ph type="pic" sz="quarter" idx="14" hasCustomPrompt="1"/>
          </p:nvPr>
        </p:nvSpPr>
        <p:spPr>
          <a:xfrm>
            <a:off x="7421034" y="2847678"/>
            <a:ext cx="1405743" cy="1162644"/>
          </a:xfrm>
        </p:spPr>
        <p:txBody>
          <a:bodyPr rtlCol="0">
            <a:normAutofit/>
          </a:bodyPr>
          <a:lstStyle>
            <a:lvl1pPr marL="0" indent="0" algn="ctr">
              <a:buNone/>
              <a:defRPr sz="1500">
                <a:solidFill>
                  <a:schemeClr val="tx1"/>
                </a:solidFill>
              </a:defRPr>
            </a:lvl1pPr>
          </a:lstStyle>
          <a:p>
            <a:pPr rtl="0"/>
            <a:r>
              <a:rPr lang="fr-FR" noProof="0"/>
              <a:t>Cliquez sur l’icône pour ajouter une image</a:t>
            </a:r>
          </a:p>
        </p:txBody>
      </p:sp>
      <p:sp>
        <p:nvSpPr>
          <p:cNvPr id="47" name="Espace réservé d’image 33">
            <a:extLst>
              <a:ext uri="{FF2B5EF4-FFF2-40B4-BE49-F238E27FC236}">
                <a16:creationId xmlns:a16="http://schemas.microsoft.com/office/drawing/2014/main" id="{390C9BE2-4328-41D9-82FB-F6FEE7026C55}"/>
              </a:ext>
            </a:extLst>
          </p:cNvPr>
          <p:cNvSpPr>
            <a:spLocks noGrp="1"/>
          </p:cNvSpPr>
          <p:nvPr>
            <p:ph type="pic" sz="quarter" idx="15" hasCustomPrompt="1"/>
          </p:nvPr>
        </p:nvSpPr>
        <p:spPr>
          <a:xfrm>
            <a:off x="10133587" y="5133678"/>
            <a:ext cx="1405743" cy="1162644"/>
          </a:xfrm>
        </p:spPr>
        <p:txBody>
          <a:bodyPr rtlCol="0">
            <a:normAutofit/>
          </a:bodyPr>
          <a:lstStyle>
            <a:lvl1pPr marL="0" indent="0" algn="ctr">
              <a:buNone/>
              <a:defRPr sz="1500">
                <a:solidFill>
                  <a:schemeClr val="tx1"/>
                </a:solidFill>
              </a:defRPr>
            </a:lvl1pPr>
          </a:lstStyle>
          <a:p>
            <a:pPr rtl="0"/>
            <a:r>
              <a:rPr lang="fr-FR" noProof="0"/>
              <a:t>Cliquez sur l’icône pour ajouter une image</a:t>
            </a:r>
          </a:p>
        </p:txBody>
      </p:sp>
      <p:sp>
        <p:nvSpPr>
          <p:cNvPr id="48" name="Espace réservé d’image 6">
            <a:extLst>
              <a:ext uri="{FF2B5EF4-FFF2-40B4-BE49-F238E27FC236}">
                <a16:creationId xmlns:a16="http://schemas.microsoft.com/office/drawing/2014/main" id="{7E57D58E-479C-4409-8D5F-7CAC3178A771}"/>
              </a:ext>
            </a:extLst>
          </p:cNvPr>
          <p:cNvSpPr>
            <a:spLocks noGrp="1"/>
          </p:cNvSpPr>
          <p:nvPr>
            <p:ph type="pic" sz="quarter" idx="16" hasCustomPrompt="1"/>
          </p:nvPr>
        </p:nvSpPr>
        <p:spPr>
          <a:xfrm>
            <a:off x="371476" y="1233489"/>
            <a:ext cx="6168473" cy="5624512"/>
          </a:xfrm>
          <a:solidFill>
            <a:schemeClr val="bg1">
              <a:lumMod val="95000"/>
            </a:schemeClr>
          </a:solidFill>
        </p:spPr>
        <p:txBody>
          <a:bodyPr vert="horz" lIns="91440" tIns="45720" rIns="91440" bIns="45720" rtlCol="0">
            <a:normAutofit/>
          </a:bodyPr>
          <a:lstStyle>
            <a:lvl1pPr>
              <a:defRPr lang="en-US" sz="1350"/>
            </a:lvl1pPr>
          </a:lstStyle>
          <a:p>
            <a:pPr marL="0" lvl="0" indent="0" algn="ctr" rtl="0">
              <a:buNone/>
            </a:pPr>
            <a:r>
              <a:rPr lang="fr-FR" noProof="0"/>
              <a:t>Cliquez sur l’icône pour ajouter une image</a:t>
            </a:r>
          </a:p>
        </p:txBody>
      </p:sp>
      <p:sp>
        <p:nvSpPr>
          <p:cNvPr id="17" name="Espace réservé du texte 39">
            <a:extLst>
              <a:ext uri="{FF2B5EF4-FFF2-40B4-BE49-F238E27FC236}">
                <a16:creationId xmlns:a16="http://schemas.microsoft.com/office/drawing/2014/main" id="{1EE624A7-7FE4-44DC-B710-D995C25C9CEA}"/>
              </a:ext>
            </a:extLst>
          </p:cNvPr>
          <p:cNvSpPr>
            <a:spLocks noGrp="1"/>
          </p:cNvSpPr>
          <p:nvPr>
            <p:ph type="body" sz="quarter" idx="18" hasCustomPrompt="1"/>
          </p:nvPr>
        </p:nvSpPr>
        <p:spPr>
          <a:xfrm>
            <a:off x="6956243" y="215901"/>
            <a:ext cx="2336800" cy="1854200"/>
          </a:xfrm>
        </p:spPr>
        <p:txBody>
          <a:bodyPr rtlCol="0" anchor="ctr">
            <a:noAutofit/>
          </a:bodyPr>
          <a:lstStyle>
            <a:lvl1pPr marL="0" indent="0" algn="ctr">
              <a:buNone/>
              <a:defRPr sz="1350">
                <a:solidFill>
                  <a:schemeClr val="bg1"/>
                </a:solidFill>
              </a:defRPr>
            </a:lvl1pPr>
            <a:lvl2pPr marL="342900" indent="0">
              <a:buNone/>
              <a:defRPr sz="1200">
                <a:solidFill>
                  <a:schemeClr val="bg1"/>
                </a:solidFill>
              </a:defRPr>
            </a:lvl2pPr>
            <a:lvl3pPr marL="685800" indent="0">
              <a:buNone/>
              <a:defRPr sz="1050">
                <a:solidFill>
                  <a:schemeClr val="bg1"/>
                </a:solidFill>
              </a:defRPr>
            </a:lvl3pPr>
            <a:lvl4pPr marL="1028700" indent="0">
              <a:buNone/>
              <a:defRPr sz="900">
                <a:solidFill>
                  <a:schemeClr val="bg1"/>
                </a:solidFill>
              </a:defRPr>
            </a:lvl4pPr>
            <a:lvl5pPr marL="1371600" indent="0">
              <a:buNone/>
              <a:defRPr sz="900">
                <a:solidFill>
                  <a:schemeClr val="bg1"/>
                </a:solidFill>
              </a:defRPr>
            </a:lvl5pPr>
          </a:lstStyle>
          <a:p>
            <a:pPr lvl="0" rtl="0"/>
            <a:r>
              <a:rPr lang="fr-FR" noProof="0"/>
              <a:t>Ajoutez votre texte ici</a:t>
            </a:r>
          </a:p>
        </p:txBody>
      </p:sp>
      <p:sp>
        <p:nvSpPr>
          <p:cNvPr id="18" name="Espace réservé du texte 39">
            <a:extLst>
              <a:ext uri="{FF2B5EF4-FFF2-40B4-BE49-F238E27FC236}">
                <a16:creationId xmlns:a16="http://schemas.microsoft.com/office/drawing/2014/main" id="{34CC27D1-7AB7-4922-81C5-41E9C01BAAE1}"/>
              </a:ext>
            </a:extLst>
          </p:cNvPr>
          <p:cNvSpPr>
            <a:spLocks noGrp="1"/>
          </p:cNvSpPr>
          <p:nvPr>
            <p:ph type="body" sz="quarter" idx="19" hasCustomPrompt="1"/>
          </p:nvPr>
        </p:nvSpPr>
        <p:spPr>
          <a:xfrm>
            <a:off x="9668059" y="2501901"/>
            <a:ext cx="2336800" cy="1854200"/>
          </a:xfrm>
        </p:spPr>
        <p:txBody>
          <a:bodyPr rtlCol="0" anchor="ctr">
            <a:noAutofit/>
          </a:bodyPr>
          <a:lstStyle>
            <a:lvl1pPr marL="0" indent="0" algn="ctr">
              <a:buNone/>
              <a:defRPr sz="1350">
                <a:solidFill>
                  <a:schemeClr val="bg1"/>
                </a:solidFill>
              </a:defRPr>
            </a:lvl1pPr>
            <a:lvl2pPr marL="342900" indent="0">
              <a:buNone/>
              <a:defRPr sz="1200">
                <a:solidFill>
                  <a:schemeClr val="bg1"/>
                </a:solidFill>
              </a:defRPr>
            </a:lvl2pPr>
            <a:lvl3pPr marL="685800" indent="0">
              <a:buNone/>
              <a:defRPr sz="1050">
                <a:solidFill>
                  <a:schemeClr val="bg1"/>
                </a:solidFill>
              </a:defRPr>
            </a:lvl3pPr>
            <a:lvl4pPr marL="1028700" indent="0">
              <a:buNone/>
              <a:defRPr sz="900">
                <a:solidFill>
                  <a:schemeClr val="bg1"/>
                </a:solidFill>
              </a:defRPr>
            </a:lvl4pPr>
            <a:lvl5pPr marL="1371600" indent="0">
              <a:buNone/>
              <a:defRPr sz="900">
                <a:solidFill>
                  <a:schemeClr val="bg1"/>
                </a:solidFill>
              </a:defRPr>
            </a:lvl5pPr>
          </a:lstStyle>
          <a:p>
            <a:pPr lvl="0" rtl="0"/>
            <a:r>
              <a:rPr lang="fr-FR" noProof="0"/>
              <a:t>Ajoutez votre texte ici</a:t>
            </a:r>
          </a:p>
        </p:txBody>
      </p:sp>
      <p:sp>
        <p:nvSpPr>
          <p:cNvPr id="19" name="Espace réservé du texte 39">
            <a:extLst>
              <a:ext uri="{FF2B5EF4-FFF2-40B4-BE49-F238E27FC236}">
                <a16:creationId xmlns:a16="http://schemas.microsoft.com/office/drawing/2014/main" id="{03F0CFEB-33B8-47FE-BC44-44AF273543D5}"/>
              </a:ext>
            </a:extLst>
          </p:cNvPr>
          <p:cNvSpPr>
            <a:spLocks noGrp="1"/>
          </p:cNvSpPr>
          <p:nvPr>
            <p:ph type="body" sz="quarter" idx="20" hasCustomPrompt="1"/>
          </p:nvPr>
        </p:nvSpPr>
        <p:spPr>
          <a:xfrm>
            <a:off x="6956241" y="4787901"/>
            <a:ext cx="2336800" cy="1854200"/>
          </a:xfrm>
        </p:spPr>
        <p:txBody>
          <a:bodyPr rtlCol="0" anchor="ctr">
            <a:noAutofit/>
          </a:bodyPr>
          <a:lstStyle>
            <a:lvl1pPr marL="0" indent="0" algn="ctr">
              <a:buNone/>
              <a:defRPr sz="1350">
                <a:solidFill>
                  <a:schemeClr val="bg1"/>
                </a:solidFill>
              </a:defRPr>
            </a:lvl1pPr>
            <a:lvl2pPr marL="342900" indent="0">
              <a:buNone/>
              <a:defRPr sz="1200">
                <a:solidFill>
                  <a:schemeClr val="bg1"/>
                </a:solidFill>
              </a:defRPr>
            </a:lvl2pPr>
            <a:lvl3pPr marL="685800" indent="0">
              <a:buNone/>
              <a:defRPr sz="1050">
                <a:solidFill>
                  <a:schemeClr val="bg1"/>
                </a:solidFill>
              </a:defRPr>
            </a:lvl3pPr>
            <a:lvl4pPr marL="1028700" indent="0">
              <a:buNone/>
              <a:defRPr sz="900">
                <a:solidFill>
                  <a:schemeClr val="bg1"/>
                </a:solidFill>
              </a:defRPr>
            </a:lvl4pPr>
            <a:lvl5pPr marL="1371600" indent="0">
              <a:buNone/>
              <a:defRPr sz="900">
                <a:solidFill>
                  <a:schemeClr val="bg1"/>
                </a:solidFill>
              </a:defRPr>
            </a:lvl5pPr>
          </a:lstStyle>
          <a:p>
            <a:pPr lvl="0" rtl="0"/>
            <a:r>
              <a:rPr lang="fr-FR" noProof="0"/>
              <a:t>Ajoutez votre texte ici</a:t>
            </a:r>
          </a:p>
        </p:txBody>
      </p:sp>
      <p:sp>
        <p:nvSpPr>
          <p:cNvPr id="20" name="Espace réservé du pied de page 3">
            <a:extLst>
              <a:ext uri="{FF2B5EF4-FFF2-40B4-BE49-F238E27FC236}">
                <a16:creationId xmlns:a16="http://schemas.microsoft.com/office/drawing/2014/main" id="{6C02D0E2-B21E-4B8C-BE33-37DC1F60BC39}"/>
              </a:ext>
            </a:extLst>
          </p:cNvPr>
          <p:cNvSpPr>
            <a:spLocks noGrp="1"/>
          </p:cNvSpPr>
          <p:nvPr>
            <p:ph type="ftr" sz="quarter" idx="2"/>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25" name="Image 24">
            <a:extLst>
              <a:ext uri="{FF2B5EF4-FFF2-40B4-BE49-F238E27FC236}">
                <a16:creationId xmlns:a16="http://schemas.microsoft.com/office/drawing/2014/main" id="{DFDC1E2E-AB6B-43DD-A331-5E8BBF6FA65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182613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Diapositive de tit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4" name="Rectangle 3">
            <a:extLst>
              <a:ext uri="{FF2B5EF4-FFF2-40B4-BE49-F238E27FC236}">
                <a16:creationId xmlns:a16="http://schemas.microsoft.com/office/drawing/2014/main" id="{D1A59197-7C21-44E6-8A97-DE0ABD1E6909}"/>
              </a:ext>
            </a:extLst>
          </p:cNvPr>
          <p:cNvSpPr/>
          <p:nvPr/>
        </p:nvSpPr>
        <p:spPr>
          <a:xfrm>
            <a:off x="0" y="0"/>
            <a:ext cx="64135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9" name="Espace réservé d’image 8">
            <a:extLst>
              <a:ext uri="{FF2B5EF4-FFF2-40B4-BE49-F238E27FC236}">
                <a16:creationId xmlns:a16="http://schemas.microsoft.com/office/drawing/2014/main" id="{2D02598E-521E-41CD-B068-134834CFF4FF}"/>
              </a:ext>
            </a:extLst>
          </p:cNvPr>
          <p:cNvSpPr>
            <a:spLocks noGrp="1"/>
          </p:cNvSpPr>
          <p:nvPr>
            <p:ph type="pic" sz="quarter" idx="10" hasCustomPrompt="1"/>
          </p:nvPr>
        </p:nvSpPr>
        <p:spPr>
          <a:xfrm>
            <a:off x="5016500" y="472281"/>
            <a:ext cx="7175500" cy="5913439"/>
          </a:xfrm>
          <a:solidFill>
            <a:schemeClr val="bg1">
              <a:lumMod val="95000"/>
            </a:schemeClr>
          </a:solidFill>
        </p:spPr>
        <p:txBody>
          <a:bodyPr rtlCol="0">
            <a:normAutofit/>
          </a:bodyPr>
          <a:lstStyle>
            <a:lvl1pPr marL="0" indent="0" algn="ctr">
              <a:buNone/>
              <a:defRPr sz="1350"/>
            </a:lvl1pPr>
          </a:lstStyle>
          <a:p>
            <a:pPr rtl="0"/>
            <a:r>
              <a:rPr lang="fr-FR" noProof="0"/>
              <a:t>Cliquez sur l’icône pour ajouter une image</a:t>
            </a:r>
          </a:p>
        </p:txBody>
      </p:sp>
      <p:sp>
        <p:nvSpPr>
          <p:cNvPr id="2" name="Titre 1">
            <a:extLst>
              <a:ext uri="{FF2B5EF4-FFF2-40B4-BE49-F238E27FC236}">
                <a16:creationId xmlns:a16="http://schemas.microsoft.com/office/drawing/2014/main" id="{4E8B51C6-9166-4F67-995A-396809E6533C}"/>
              </a:ext>
            </a:extLst>
          </p:cNvPr>
          <p:cNvSpPr>
            <a:spLocks noGrp="1"/>
          </p:cNvSpPr>
          <p:nvPr>
            <p:ph type="ctrTitle"/>
          </p:nvPr>
        </p:nvSpPr>
        <p:spPr>
          <a:xfrm>
            <a:off x="371477" y="1779590"/>
            <a:ext cx="4416424" cy="2182811"/>
          </a:xfrm>
        </p:spPr>
        <p:txBody>
          <a:bodyPr rtlCol="0" anchor="b">
            <a:normAutofit/>
          </a:bodyPr>
          <a:lstStyle>
            <a:lvl1pPr algn="l">
              <a:defRPr sz="4050">
                <a:solidFill>
                  <a:schemeClr val="bg1"/>
                </a:solidFill>
              </a:defRPr>
            </a:lvl1pPr>
          </a:lstStyle>
          <a:p>
            <a:pPr rtl="0"/>
            <a:r>
              <a:rPr lang="en-US" noProof="0"/>
              <a:t>Click to edit Master title style</a:t>
            </a:r>
            <a:endParaRPr lang="fr-FR" noProof="0"/>
          </a:p>
        </p:txBody>
      </p:sp>
      <p:sp>
        <p:nvSpPr>
          <p:cNvPr id="3" name="Sous-titre 2">
            <a:extLst>
              <a:ext uri="{FF2B5EF4-FFF2-40B4-BE49-F238E27FC236}">
                <a16:creationId xmlns:a16="http://schemas.microsoft.com/office/drawing/2014/main" id="{A951C9A4-8764-4CB3-AC26-C957C0E84BCD}"/>
              </a:ext>
            </a:extLst>
          </p:cNvPr>
          <p:cNvSpPr>
            <a:spLocks noGrp="1"/>
          </p:cNvSpPr>
          <p:nvPr>
            <p:ph type="subTitle" idx="1" hasCustomPrompt="1"/>
          </p:nvPr>
        </p:nvSpPr>
        <p:spPr>
          <a:xfrm>
            <a:off x="371477" y="4079084"/>
            <a:ext cx="4416424" cy="976311"/>
          </a:xfrm>
        </p:spPr>
        <p:txBody>
          <a:bodyPr rtlCol="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fr-FR" noProof="0"/>
              <a:t>Modifier le style du sous-titre du masque</a:t>
            </a:r>
          </a:p>
        </p:txBody>
      </p:sp>
      <p:sp>
        <p:nvSpPr>
          <p:cNvPr id="8" name="Rectangle 7">
            <a:extLst>
              <a:ext uri="{FF2B5EF4-FFF2-40B4-BE49-F238E27FC236}">
                <a16:creationId xmlns:a16="http://schemas.microsoft.com/office/drawing/2014/main" id="{C1626B81-8882-4179-8C3A-BEA9BBEF2A62}"/>
              </a:ext>
            </a:extLst>
          </p:cNvPr>
          <p:cNvSpPr/>
          <p:nvPr/>
        </p:nvSpPr>
        <p:spPr>
          <a:xfrm>
            <a:off x="5021262" y="368300"/>
            <a:ext cx="3159760" cy="1166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10" name="Espace réservé du pied de page 3">
            <a:extLst>
              <a:ext uri="{FF2B5EF4-FFF2-40B4-BE49-F238E27FC236}">
                <a16:creationId xmlns:a16="http://schemas.microsoft.com/office/drawing/2014/main" id="{958FF419-D779-497C-A5E8-C58B39257B46}"/>
              </a:ext>
            </a:extLst>
          </p:cNvPr>
          <p:cNvSpPr>
            <a:spLocks noGrp="1"/>
          </p:cNvSpPr>
          <p:nvPr>
            <p:ph type="ftr" sz="quarter" idx="2"/>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11" name="Image 10">
            <a:extLst>
              <a:ext uri="{FF2B5EF4-FFF2-40B4-BE49-F238E27FC236}">
                <a16:creationId xmlns:a16="http://schemas.microsoft.com/office/drawing/2014/main" id="{A4BD04D8-B32B-4DE9-A1B1-2B142C397D1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17303462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7_Titre uniqu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p>
            <a:pPr rtl="0"/>
            <a:r>
              <a:rPr lang="en-US" noProof="0"/>
              <a:t>Click to edit Master title style</a:t>
            </a:r>
            <a:endParaRPr lang="fr-FR" noProof="0"/>
          </a:p>
        </p:txBody>
      </p:sp>
      <p:sp>
        <p:nvSpPr>
          <p:cNvPr id="48" name="Espace réservé d’image 6">
            <a:extLst>
              <a:ext uri="{FF2B5EF4-FFF2-40B4-BE49-F238E27FC236}">
                <a16:creationId xmlns:a16="http://schemas.microsoft.com/office/drawing/2014/main" id="{7E57D58E-479C-4409-8D5F-7CAC3178A771}"/>
              </a:ext>
            </a:extLst>
          </p:cNvPr>
          <p:cNvSpPr>
            <a:spLocks noGrp="1"/>
          </p:cNvSpPr>
          <p:nvPr>
            <p:ph type="pic" sz="quarter" idx="16" hasCustomPrompt="1"/>
          </p:nvPr>
        </p:nvSpPr>
        <p:spPr>
          <a:xfrm>
            <a:off x="371475" y="1233489"/>
            <a:ext cx="11520488" cy="3049754"/>
          </a:xfrm>
          <a:solidFill>
            <a:schemeClr val="bg1">
              <a:lumMod val="95000"/>
            </a:schemeClr>
          </a:solidFill>
        </p:spPr>
        <p:txBody>
          <a:bodyPr vert="horz" lIns="91440" tIns="45720" rIns="91440" bIns="45720" rtlCol="0">
            <a:normAutofit/>
          </a:bodyPr>
          <a:lstStyle>
            <a:lvl1pPr>
              <a:defRPr lang="en-US" sz="1350"/>
            </a:lvl1pPr>
          </a:lstStyle>
          <a:p>
            <a:pPr marL="0" lvl="0" indent="0" algn="ctr" rtl="0">
              <a:buNone/>
            </a:pPr>
            <a:r>
              <a:rPr lang="fr-FR" noProof="0"/>
              <a:t>Cliquez sur l’icône pour ajouter une image</a:t>
            </a:r>
          </a:p>
        </p:txBody>
      </p:sp>
      <p:sp>
        <p:nvSpPr>
          <p:cNvPr id="17" name="Espace réservé du numéro de diapositive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3" cy="206104"/>
          </a:xfrm>
        </p:spPr>
        <p:txBody>
          <a:bodyPr rtlCol="0"/>
          <a:lstStyle/>
          <a:p>
            <a:fld id="{E63DE55E-41F8-4082-891E-D506B0EC28BA}" type="slidenum">
              <a:rPr lang="en-US" smtClean="0"/>
              <a:t>‹#›</a:t>
            </a:fld>
            <a:endParaRPr lang="en-US"/>
          </a:p>
        </p:txBody>
      </p:sp>
      <p:sp>
        <p:nvSpPr>
          <p:cNvPr id="20" name="Espace réservé d’image 33">
            <a:extLst>
              <a:ext uri="{FF2B5EF4-FFF2-40B4-BE49-F238E27FC236}">
                <a16:creationId xmlns:a16="http://schemas.microsoft.com/office/drawing/2014/main" id="{917F3183-F8DC-409E-BDAF-E3190E5CC10A}"/>
              </a:ext>
            </a:extLst>
          </p:cNvPr>
          <p:cNvSpPr>
            <a:spLocks noGrp="1"/>
          </p:cNvSpPr>
          <p:nvPr>
            <p:ph type="pic" sz="quarter" idx="13" hasCustomPrompt="1"/>
          </p:nvPr>
        </p:nvSpPr>
        <p:spPr>
          <a:xfrm>
            <a:off x="1466711" y="2999731"/>
            <a:ext cx="1405743" cy="1162644"/>
          </a:xfrm>
        </p:spPr>
        <p:txBody>
          <a:bodyPr rtlCol="0">
            <a:normAutofit/>
          </a:bodyPr>
          <a:lstStyle>
            <a:lvl1pPr marL="0" indent="0" algn="ctr">
              <a:buNone/>
              <a:defRPr sz="1500">
                <a:solidFill>
                  <a:schemeClr val="tx1"/>
                </a:solidFill>
              </a:defRPr>
            </a:lvl1pPr>
          </a:lstStyle>
          <a:p>
            <a:pPr rtl="0"/>
            <a:r>
              <a:rPr lang="fr-FR" noProof="0"/>
              <a:t>Cliquez sur l’icône pour ajouter une image</a:t>
            </a:r>
          </a:p>
        </p:txBody>
      </p:sp>
      <p:sp>
        <p:nvSpPr>
          <p:cNvPr id="25" name="Espace réservé d’image 33">
            <a:extLst>
              <a:ext uri="{FF2B5EF4-FFF2-40B4-BE49-F238E27FC236}">
                <a16:creationId xmlns:a16="http://schemas.microsoft.com/office/drawing/2014/main" id="{8DCF90EE-8A0F-46BB-A8EC-27CB7826EB0D}"/>
              </a:ext>
            </a:extLst>
          </p:cNvPr>
          <p:cNvSpPr>
            <a:spLocks noGrp="1"/>
          </p:cNvSpPr>
          <p:nvPr>
            <p:ph type="pic" sz="quarter" idx="17" hasCustomPrompt="1"/>
          </p:nvPr>
        </p:nvSpPr>
        <p:spPr>
          <a:xfrm>
            <a:off x="4108135" y="2999731"/>
            <a:ext cx="1405743" cy="1162644"/>
          </a:xfrm>
        </p:spPr>
        <p:txBody>
          <a:bodyPr rtlCol="0">
            <a:normAutofit/>
          </a:bodyPr>
          <a:lstStyle>
            <a:lvl1pPr marL="0" indent="0" algn="ctr">
              <a:buNone/>
              <a:defRPr sz="1500">
                <a:solidFill>
                  <a:schemeClr val="tx1"/>
                </a:solidFill>
              </a:defRPr>
            </a:lvl1pPr>
          </a:lstStyle>
          <a:p>
            <a:pPr rtl="0"/>
            <a:r>
              <a:rPr lang="fr-FR" noProof="0"/>
              <a:t>Cliquez sur l’icône pour ajouter une image</a:t>
            </a:r>
          </a:p>
        </p:txBody>
      </p:sp>
      <p:sp>
        <p:nvSpPr>
          <p:cNvPr id="26" name="Espace réservé d’image 33">
            <a:extLst>
              <a:ext uri="{FF2B5EF4-FFF2-40B4-BE49-F238E27FC236}">
                <a16:creationId xmlns:a16="http://schemas.microsoft.com/office/drawing/2014/main" id="{4B6BCE84-A7A7-4701-966F-9F969C523C51}"/>
              </a:ext>
            </a:extLst>
          </p:cNvPr>
          <p:cNvSpPr>
            <a:spLocks noGrp="1"/>
          </p:cNvSpPr>
          <p:nvPr>
            <p:ph type="pic" sz="quarter" idx="18" hasCustomPrompt="1"/>
          </p:nvPr>
        </p:nvSpPr>
        <p:spPr>
          <a:xfrm>
            <a:off x="6749557" y="2999731"/>
            <a:ext cx="1405743" cy="1162644"/>
          </a:xfrm>
        </p:spPr>
        <p:txBody>
          <a:bodyPr rtlCol="0">
            <a:normAutofit/>
          </a:bodyPr>
          <a:lstStyle>
            <a:lvl1pPr marL="0" indent="0" algn="ctr">
              <a:buNone/>
              <a:defRPr sz="1500">
                <a:solidFill>
                  <a:schemeClr val="tx1"/>
                </a:solidFill>
              </a:defRPr>
            </a:lvl1pPr>
          </a:lstStyle>
          <a:p>
            <a:pPr rtl="0"/>
            <a:r>
              <a:rPr lang="fr-FR" noProof="0"/>
              <a:t>Cliquez sur l’icône pour ajouter une image</a:t>
            </a:r>
          </a:p>
        </p:txBody>
      </p:sp>
      <p:sp>
        <p:nvSpPr>
          <p:cNvPr id="27" name="Espace réservé d’image 33">
            <a:extLst>
              <a:ext uri="{FF2B5EF4-FFF2-40B4-BE49-F238E27FC236}">
                <a16:creationId xmlns:a16="http://schemas.microsoft.com/office/drawing/2014/main" id="{2F810615-16AA-4D3F-93BB-1074BABE1234}"/>
              </a:ext>
            </a:extLst>
          </p:cNvPr>
          <p:cNvSpPr>
            <a:spLocks noGrp="1"/>
          </p:cNvSpPr>
          <p:nvPr>
            <p:ph type="pic" sz="quarter" idx="19" hasCustomPrompt="1"/>
          </p:nvPr>
        </p:nvSpPr>
        <p:spPr>
          <a:xfrm>
            <a:off x="9435087" y="2999731"/>
            <a:ext cx="1405743" cy="1162644"/>
          </a:xfrm>
        </p:spPr>
        <p:txBody>
          <a:bodyPr rtlCol="0">
            <a:normAutofit/>
          </a:bodyPr>
          <a:lstStyle>
            <a:lvl1pPr marL="0" indent="0" algn="ctr">
              <a:buNone/>
              <a:defRPr sz="1500">
                <a:solidFill>
                  <a:schemeClr val="tx1"/>
                </a:solidFill>
              </a:defRPr>
            </a:lvl1pPr>
          </a:lstStyle>
          <a:p>
            <a:pPr rtl="0"/>
            <a:r>
              <a:rPr lang="fr-FR" noProof="0"/>
              <a:t>Cliquez sur l’icône pour ajouter une image</a:t>
            </a:r>
          </a:p>
        </p:txBody>
      </p:sp>
      <p:sp>
        <p:nvSpPr>
          <p:cNvPr id="32" name="Rectangle 31">
            <a:extLst>
              <a:ext uri="{FF2B5EF4-FFF2-40B4-BE49-F238E27FC236}">
                <a16:creationId xmlns:a16="http://schemas.microsoft.com/office/drawing/2014/main" id="{E9E999B4-BC91-4EF5-915C-59E58E141134}"/>
              </a:ext>
            </a:extLst>
          </p:cNvPr>
          <p:cNvSpPr/>
          <p:nvPr/>
        </p:nvSpPr>
        <p:spPr>
          <a:xfrm>
            <a:off x="979920" y="4514247"/>
            <a:ext cx="2379325" cy="1686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34" name="Rectangle 33">
            <a:extLst>
              <a:ext uri="{FF2B5EF4-FFF2-40B4-BE49-F238E27FC236}">
                <a16:creationId xmlns:a16="http://schemas.microsoft.com/office/drawing/2014/main" id="{8E3D72D1-545E-4FA9-B18F-DBE257DA9472}"/>
              </a:ext>
            </a:extLst>
          </p:cNvPr>
          <p:cNvSpPr/>
          <p:nvPr/>
        </p:nvSpPr>
        <p:spPr>
          <a:xfrm>
            <a:off x="3621345" y="4514247"/>
            <a:ext cx="2379325" cy="1686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35" name="Rectangle 34">
            <a:extLst>
              <a:ext uri="{FF2B5EF4-FFF2-40B4-BE49-F238E27FC236}">
                <a16:creationId xmlns:a16="http://schemas.microsoft.com/office/drawing/2014/main" id="{A1FF2C74-7F94-4D15-9530-4844CA0ABABA}"/>
              </a:ext>
            </a:extLst>
          </p:cNvPr>
          <p:cNvSpPr/>
          <p:nvPr/>
        </p:nvSpPr>
        <p:spPr>
          <a:xfrm>
            <a:off x="6262766" y="4514247"/>
            <a:ext cx="2379325" cy="16865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36" name="Rectangle 35">
            <a:extLst>
              <a:ext uri="{FF2B5EF4-FFF2-40B4-BE49-F238E27FC236}">
                <a16:creationId xmlns:a16="http://schemas.microsoft.com/office/drawing/2014/main" id="{D65048BF-5755-467D-94DA-799CD1A9ED70}"/>
              </a:ext>
            </a:extLst>
          </p:cNvPr>
          <p:cNvSpPr/>
          <p:nvPr/>
        </p:nvSpPr>
        <p:spPr>
          <a:xfrm>
            <a:off x="8904189" y="4514247"/>
            <a:ext cx="2379325" cy="16865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38" name="Espace réservé du texte 39">
            <a:extLst>
              <a:ext uri="{FF2B5EF4-FFF2-40B4-BE49-F238E27FC236}">
                <a16:creationId xmlns:a16="http://schemas.microsoft.com/office/drawing/2014/main" id="{3C8488B4-AC1B-43A6-A416-3F5BC72456F9}"/>
              </a:ext>
            </a:extLst>
          </p:cNvPr>
          <p:cNvSpPr>
            <a:spLocks noGrp="1"/>
          </p:cNvSpPr>
          <p:nvPr>
            <p:ph type="body" sz="quarter" idx="20" hasCustomPrompt="1"/>
          </p:nvPr>
        </p:nvSpPr>
        <p:spPr>
          <a:xfrm>
            <a:off x="1091465" y="4598182"/>
            <a:ext cx="2156235" cy="1330436"/>
          </a:xfrm>
        </p:spPr>
        <p:txBody>
          <a:bodyPr rtlCol="0">
            <a:noAutofit/>
          </a:bodyPr>
          <a:lstStyle>
            <a:lvl1pPr marL="0" indent="0" algn="ctr">
              <a:buNone/>
              <a:defRPr sz="1350">
                <a:solidFill>
                  <a:schemeClr val="bg1"/>
                </a:solidFill>
              </a:defRPr>
            </a:lvl1pPr>
            <a:lvl2pPr marL="342900" indent="0">
              <a:buNone/>
              <a:defRPr sz="1200">
                <a:solidFill>
                  <a:schemeClr val="bg1"/>
                </a:solidFill>
              </a:defRPr>
            </a:lvl2pPr>
            <a:lvl3pPr marL="685800" indent="0">
              <a:buNone/>
              <a:defRPr sz="1050">
                <a:solidFill>
                  <a:schemeClr val="bg1"/>
                </a:solidFill>
              </a:defRPr>
            </a:lvl3pPr>
            <a:lvl4pPr marL="1028700" indent="0">
              <a:buNone/>
              <a:defRPr sz="900">
                <a:solidFill>
                  <a:schemeClr val="bg1"/>
                </a:solidFill>
              </a:defRPr>
            </a:lvl4pPr>
            <a:lvl5pPr marL="1371600" indent="0">
              <a:buNone/>
              <a:defRPr sz="900">
                <a:solidFill>
                  <a:schemeClr val="bg1"/>
                </a:solidFill>
              </a:defRPr>
            </a:lvl5pPr>
          </a:lstStyle>
          <a:p>
            <a:pPr lvl="0" rtl="0"/>
            <a:r>
              <a:rPr lang="fr-FR" noProof="0"/>
              <a:t>Ajoutez votre texte ici</a:t>
            </a:r>
          </a:p>
        </p:txBody>
      </p:sp>
      <p:sp>
        <p:nvSpPr>
          <p:cNvPr id="40" name="Espace réservé du texte 39">
            <a:extLst>
              <a:ext uri="{FF2B5EF4-FFF2-40B4-BE49-F238E27FC236}">
                <a16:creationId xmlns:a16="http://schemas.microsoft.com/office/drawing/2014/main" id="{950DB978-3832-472D-9958-42D6A712EA6B}"/>
              </a:ext>
            </a:extLst>
          </p:cNvPr>
          <p:cNvSpPr>
            <a:spLocks noGrp="1"/>
          </p:cNvSpPr>
          <p:nvPr>
            <p:ph type="body" sz="quarter" idx="21" hasCustomPrompt="1"/>
          </p:nvPr>
        </p:nvSpPr>
        <p:spPr>
          <a:xfrm>
            <a:off x="3732889" y="4598182"/>
            <a:ext cx="2156235" cy="1330436"/>
          </a:xfrm>
        </p:spPr>
        <p:txBody>
          <a:bodyPr rtlCol="0">
            <a:noAutofit/>
          </a:bodyPr>
          <a:lstStyle>
            <a:lvl1pPr marL="0" indent="0" algn="ctr">
              <a:buNone/>
              <a:defRPr sz="1350">
                <a:solidFill>
                  <a:schemeClr val="bg1"/>
                </a:solidFill>
              </a:defRPr>
            </a:lvl1pPr>
            <a:lvl2pPr marL="342900" indent="0">
              <a:buNone/>
              <a:defRPr sz="1200">
                <a:solidFill>
                  <a:schemeClr val="bg1"/>
                </a:solidFill>
              </a:defRPr>
            </a:lvl2pPr>
            <a:lvl3pPr marL="685800" indent="0">
              <a:buNone/>
              <a:defRPr sz="1050">
                <a:solidFill>
                  <a:schemeClr val="bg1"/>
                </a:solidFill>
              </a:defRPr>
            </a:lvl3pPr>
            <a:lvl4pPr marL="1028700" indent="0">
              <a:buNone/>
              <a:defRPr sz="900">
                <a:solidFill>
                  <a:schemeClr val="bg1"/>
                </a:solidFill>
              </a:defRPr>
            </a:lvl4pPr>
            <a:lvl5pPr marL="1371600" indent="0">
              <a:buNone/>
              <a:defRPr sz="900">
                <a:solidFill>
                  <a:schemeClr val="bg1"/>
                </a:solidFill>
              </a:defRPr>
            </a:lvl5pPr>
          </a:lstStyle>
          <a:p>
            <a:pPr lvl="0" rtl="0"/>
            <a:r>
              <a:rPr lang="fr-FR" noProof="0"/>
              <a:t>Ajoutez votre texte ici</a:t>
            </a:r>
          </a:p>
        </p:txBody>
      </p:sp>
      <p:sp>
        <p:nvSpPr>
          <p:cNvPr id="41" name="Espace réservé du texte 39">
            <a:extLst>
              <a:ext uri="{FF2B5EF4-FFF2-40B4-BE49-F238E27FC236}">
                <a16:creationId xmlns:a16="http://schemas.microsoft.com/office/drawing/2014/main" id="{7A9C8821-D3DD-40C3-83BD-38D190405711}"/>
              </a:ext>
            </a:extLst>
          </p:cNvPr>
          <p:cNvSpPr>
            <a:spLocks noGrp="1"/>
          </p:cNvSpPr>
          <p:nvPr>
            <p:ph type="body" sz="quarter" idx="22" hasCustomPrompt="1"/>
          </p:nvPr>
        </p:nvSpPr>
        <p:spPr>
          <a:xfrm>
            <a:off x="6374310" y="4598182"/>
            <a:ext cx="2156235" cy="1330436"/>
          </a:xfrm>
        </p:spPr>
        <p:txBody>
          <a:bodyPr rtlCol="0">
            <a:noAutofit/>
          </a:bodyPr>
          <a:lstStyle>
            <a:lvl1pPr marL="0" indent="0" algn="ctr">
              <a:buNone/>
              <a:defRPr sz="1350">
                <a:solidFill>
                  <a:schemeClr val="bg1"/>
                </a:solidFill>
              </a:defRPr>
            </a:lvl1pPr>
            <a:lvl2pPr marL="342900" indent="0">
              <a:buNone/>
              <a:defRPr sz="1200">
                <a:solidFill>
                  <a:schemeClr val="bg1"/>
                </a:solidFill>
              </a:defRPr>
            </a:lvl2pPr>
            <a:lvl3pPr marL="685800" indent="0">
              <a:buNone/>
              <a:defRPr sz="1050">
                <a:solidFill>
                  <a:schemeClr val="bg1"/>
                </a:solidFill>
              </a:defRPr>
            </a:lvl3pPr>
            <a:lvl4pPr marL="1028700" indent="0">
              <a:buNone/>
              <a:defRPr sz="900">
                <a:solidFill>
                  <a:schemeClr val="bg1"/>
                </a:solidFill>
              </a:defRPr>
            </a:lvl4pPr>
            <a:lvl5pPr marL="1371600" indent="0">
              <a:buNone/>
              <a:defRPr sz="900">
                <a:solidFill>
                  <a:schemeClr val="bg1"/>
                </a:solidFill>
              </a:defRPr>
            </a:lvl5pPr>
          </a:lstStyle>
          <a:p>
            <a:pPr lvl="0" rtl="0"/>
            <a:r>
              <a:rPr lang="fr-FR" noProof="0"/>
              <a:t>Ajoutez votre texte ici</a:t>
            </a:r>
          </a:p>
        </p:txBody>
      </p:sp>
      <p:sp>
        <p:nvSpPr>
          <p:cNvPr id="42" name="Espace réservé du texte 39">
            <a:extLst>
              <a:ext uri="{FF2B5EF4-FFF2-40B4-BE49-F238E27FC236}">
                <a16:creationId xmlns:a16="http://schemas.microsoft.com/office/drawing/2014/main" id="{C3FC554A-BF67-40BD-BD4F-B2EA17BBDBC1}"/>
              </a:ext>
            </a:extLst>
          </p:cNvPr>
          <p:cNvSpPr>
            <a:spLocks noGrp="1"/>
          </p:cNvSpPr>
          <p:nvPr>
            <p:ph type="body" sz="quarter" idx="23" hasCustomPrompt="1"/>
          </p:nvPr>
        </p:nvSpPr>
        <p:spPr>
          <a:xfrm>
            <a:off x="9015733" y="4598182"/>
            <a:ext cx="2156235" cy="1330436"/>
          </a:xfrm>
        </p:spPr>
        <p:txBody>
          <a:bodyPr rtlCol="0">
            <a:noAutofit/>
          </a:bodyPr>
          <a:lstStyle>
            <a:lvl1pPr marL="0" indent="0" algn="ctr">
              <a:buNone/>
              <a:defRPr sz="1350">
                <a:solidFill>
                  <a:schemeClr val="bg1"/>
                </a:solidFill>
              </a:defRPr>
            </a:lvl1pPr>
            <a:lvl2pPr marL="342900" indent="0">
              <a:buNone/>
              <a:defRPr sz="1200">
                <a:solidFill>
                  <a:schemeClr val="bg1"/>
                </a:solidFill>
              </a:defRPr>
            </a:lvl2pPr>
            <a:lvl3pPr marL="685800" indent="0">
              <a:buNone/>
              <a:defRPr sz="1050">
                <a:solidFill>
                  <a:schemeClr val="bg1"/>
                </a:solidFill>
              </a:defRPr>
            </a:lvl3pPr>
            <a:lvl4pPr marL="1028700" indent="0">
              <a:buNone/>
              <a:defRPr sz="900">
                <a:solidFill>
                  <a:schemeClr val="bg1"/>
                </a:solidFill>
              </a:defRPr>
            </a:lvl4pPr>
            <a:lvl5pPr marL="1371600" indent="0">
              <a:buNone/>
              <a:defRPr sz="900">
                <a:solidFill>
                  <a:schemeClr val="bg1"/>
                </a:solidFill>
              </a:defRPr>
            </a:lvl5pPr>
          </a:lstStyle>
          <a:p>
            <a:pPr lvl="0" rtl="0"/>
            <a:r>
              <a:rPr lang="fr-FR" noProof="0"/>
              <a:t>Ajoutez votre texte ici</a:t>
            </a:r>
          </a:p>
        </p:txBody>
      </p:sp>
      <p:cxnSp>
        <p:nvCxnSpPr>
          <p:cNvPr id="6" name="Connecteur droit 5">
            <a:extLst>
              <a:ext uri="{FF2B5EF4-FFF2-40B4-BE49-F238E27FC236}">
                <a16:creationId xmlns:a16="http://schemas.microsoft.com/office/drawing/2014/main" id="{62ECF54D-C7AE-4FFE-A9FA-ECD663CD2A09}"/>
              </a:ext>
            </a:extLst>
          </p:cNvPr>
          <p:cNvCxnSpPr>
            <a:cxnSpLocks/>
          </p:cNvCxnSpPr>
          <p:nvPr/>
        </p:nvCxnSpPr>
        <p:spPr>
          <a:xfrm>
            <a:off x="979920" y="4357837"/>
            <a:ext cx="237932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7FB84BED-8481-4D23-AE06-31529215FE6C}"/>
              </a:ext>
            </a:extLst>
          </p:cNvPr>
          <p:cNvCxnSpPr>
            <a:cxnSpLocks/>
          </p:cNvCxnSpPr>
          <p:nvPr/>
        </p:nvCxnSpPr>
        <p:spPr>
          <a:xfrm>
            <a:off x="3621345" y="4357837"/>
            <a:ext cx="237932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4A09D405-9228-4697-A91F-4E5A2B5B6512}"/>
              </a:ext>
            </a:extLst>
          </p:cNvPr>
          <p:cNvCxnSpPr>
            <a:cxnSpLocks/>
          </p:cNvCxnSpPr>
          <p:nvPr/>
        </p:nvCxnSpPr>
        <p:spPr>
          <a:xfrm>
            <a:off x="6262768" y="4357837"/>
            <a:ext cx="237932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9645748A-37E1-4661-B50F-D1FCAF7F3088}"/>
              </a:ext>
            </a:extLst>
          </p:cNvPr>
          <p:cNvCxnSpPr>
            <a:cxnSpLocks/>
          </p:cNvCxnSpPr>
          <p:nvPr/>
        </p:nvCxnSpPr>
        <p:spPr>
          <a:xfrm>
            <a:off x="8904191" y="4357837"/>
            <a:ext cx="2379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Espace réservé du pied de page 3">
            <a:extLst>
              <a:ext uri="{FF2B5EF4-FFF2-40B4-BE49-F238E27FC236}">
                <a16:creationId xmlns:a16="http://schemas.microsoft.com/office/drawing/2014/main" id="{16ED2DEC-8C2D-4929-B004-779E1713865C}"/>
              </a:ext>
            </a:extLst>
          </p:cNvPr>
          <p:cNvSpPr>
            <a:spLocks noGrp="1"/>
          </p:cNvSpPr>
          <p:nvPr>
            <p:ph type="ftr" sz="quarter" idx="2"/>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22" name="Image 21">
            <a:extLst>
              <a:ext uri="{FF2B5EF4-FFF2-40B4-BE49-F238E27FC236}">
                <a16:creationId xmlns:a16="http://schemas.microsoft.com/office/drawing/2014/main" id="{824E22B4-1541-4A46-B1D1-6C3FDC6FFA2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3143966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8_Titre uniqu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p>
            <a:pPr rtl="0"/>
            <a:r>
              <a:rPr lang="en-US" noProof="0"/>
              <a:t>Click to edit Master title style</a:t>
            </a:r>
            <a:endParaRPr lang="fr-FR" noProof="0"/>
          </a:p>
        </p:txBody>
      </p:sp>
      <p:sp>
        <p:nvSpPr>
          <p:cNvPr id="48" name="Espace réservé d’image 6">
            <a:extLst>
              <a:ext uri="{FF2B5EF4-FFF2-40B4-BE49-F238E27FC236}">
                <a16:creationId xmlns:a16="http://schemas.microsoft.com/office/drawing/2014/main" id="{7E57D58E-479C-4409-8D5F-7CAC3178A771}"/>
              </a:ext>
            </a:extLst>
          </p:cNvPr>
          <p:cNvSpPr>
            <a:spLocks noGrp="1"/>
          </p:cNvSpPr>
          <p:nvPr>
            <p:ph type="pic" sz="quarter" idx="16" hasCustomPrompt="1"/>
          </p:nvPr>
        </p:nvSpPr>
        <p:spPr>
          <a:xfrm>
            <a:off x="371476" y="1233489"/>
            <a:ext cx="4140890" cy="5148262"/>
          </a:xfrm>
          <a:solidFill>
            <a:schemeClr val="bg1">
              <a:lumMod val="95000"/>
            </a:schemeClr>
          </a:solidFill>
        </p:spPr>
        <p:txBody>
          <a:bodyPr vert="horz" lIns="91440" tIns="45720" rIns="91440" bIns="45720" rtlCol="0">
            <a:normAutofit/>
          </a:bodyPr>
          <a:lstStyle>
            <a:lvl1pPr>
              <a:defRPr lang="en-US" sz="1350"/>
            </a:lvl1pPr>
          </a:lstStyle>
          <a:p>
            <a:pPr marL="0" lvl="0" indent="0" algn="ctr" rtl="0">
              <a:buNone/>
            </a:pPr>
            <a:r>
              <a:rPr lang="fr-FR" noProof="0"/>
              <a:t>Cliquez sur l’icône pour ajouter une image</a:t>
            </a:r>
          </a:p>
        </p:txBody>
      </p:sp>
      <p:sp>
        <p:nvSpPr>
          <p:cNvPr id="17" name="Espace réservé du numéro de diapositive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3" cy="206104"/>
          </a:xfrm>
        </p:spPr>
        <p:txBody>
          <a:bodyPr rtlCol="0"/>
          <a:lstStyle/>
          <a:p>
            <a:fld id="{E63DE55E-41F8-4082-891E-D506B0EC28BA}" type="slidenum">
              <a:rPr lang="en-US" smtClean="0"/>
              <a:t>‹#›</a:t>
            </a:fld>
            <a:endParaRPr lang="en-US"/>
          </a:p>
        </p:txBody>
      </p:sp>
      <p:sp>
        <p:nvSpPr>
          <p:cNvPr id="18" name="Rectangle 17">
            <a:extLst>
              <a:ext uri="{FF2B5EF4-FFF2-40B4-BE49-F238E27FC236}">
                <a16:creationId xmlns:a16="http://schemas.microsoft.com/office/drawing/2014/main" id="{1DD2DC66-11E4-4714-A8DE-E8AC34D49655}"/>
              </a:ext>
            </a:extLst>
          </p:cNvPr>
          <p:cNvSpPr/>
          <p:nvPr/>
        </p:nvSpPr>
        <p:spPr>
          <a:xfrm>
            <a:off x="4615256" y="1233490"/>
            <a:ext cx="2371953" cy="5148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grpSp>
        <p:nvGrpSpPr>
          <p:cNvPr id="5" name="Groupe 4">
            <a:extLst>
              <a:ext uri="{FF2B5EF4-FFF2-40B4-BE49-F238E27FC236}">
                <a16:creationId xmlns:a16="http://schemas.microsoft.com/office/drawing/2014/main" id="{B6748F93-9B1D-4874-A164-A654BF7D6C8C}"/>
              </a:ext>
            </a:extLst>
          </p:cNvPr>
          <p:cNvGrpSpPr/>
          <p:nvPr/>
        </p:nvGrpSpPr>
        <p:grpSpPr>
          <a:xfrm>
            <a:off x="4842106" y="2462886"/>
            <a:ext cx="1918253" cy="2689468"/>
            <a:chOff x="4790661" y="2266122"/>
            <a:chExt cx="1918252" cy="2852530"/>
          </a:xfrm>
        </p:grpSpPr>
        <p:cxnSp>
          <p:nvCxnSpPr>
            <p:cNvPr id="4" name="Connecteur droit 3">
              <a:extLst>
                <a:ext uri="{FF2B5EF4-FFF2-40B4-BE49-F238E27FC236}">
                  <a16:creationId xmlns:a16="http://schemas.microsoft.com/office/drawing/2014/main" id="{4AEF10CE-C943-4C6B-9DBF-5A0E63CDC89B}"/>
                </a:ext>
              </a:extLst>
            </p:cNvPr>
            <p:cNvCxnSpPr/>
            <p:nvPr/>
          </p:nvCxnSpPr>
          <p:spPr>
            <a:xfrm>
              <a:off x="4790661" y="226612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3428B198-0637-4F15-900F-6709BFE4BDEA}"/>
                </a:ext>
              </a:extLst>
            </p:cNvPr>
            <p:cNvCxnSpPr/>
            <p:nvPr/>
          </p:nvCxnSpPr>
          <p:spPr>
            <a:xfrm>
              <a:off x="4790661" y="3692387"/>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7F29A1B0-F4AB-4243-979A-50FADE3330EA}"/>
                </a:ext>
              </a:extLst>
            </p:cNvPr>
            <p:cNvCxnSpPr/>
            <p:nvPr/>
          </p:nvCxnSpPr>
          <p:spPr>
            <a:xfrm>
              <a:off x="4790661" y="511865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Connecteur droit 23">
            <a:extLst>
              <a:ext uri="{FF2B5EF4-FFF2-40B4-BE49-F238E27FC236}">
                <a16:creationId xmlns:a16="http://schemas.microsoft.com/office/drawing/2014/main" id="{0C61EA57-B8EA-4589-A9DD-E25F300D5AFD}"/>
              </a:ext>
            </a:extLst>
          </p:cNvPr>
          <p:cNvCxnSpPr/>
          <p:nvPr/>
        </p:nvCxnSpPr>
        <p:spPr>
          <a:xfrm>
            <a:off x="4790661" y="6917634"/>
            <a:ext cx="19182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oupe 27">
            <a:extLst>
              <a:ext uri="{FF2B5EF4-FFF2-40B4-BE49-F238E27FC236}">
                <a16:creationId xmlns:a16="http://schemas.microsoft.com/office/drawing/2014/main" id="{F894F998-0FDF-4CA2-802E-4FCFA7674171}"/>
              </a:ext>
            </a:extLst>
          </p:cNvPr>
          <p:cNvGrpSpPr/>
          <p:nvPr/>
        </p:nvGrpSpPr>
        <p:grpSpPr>
          <a:xfrm>
            <a:off x="7090100" y="2462886"/>
            <a:ext cx="4801863" cy="2689468"/>
            <a:chOff x="4790661" y="2266122"/>
            <a:chExt cx="1918252" cy="2852530"/>
          </a:xfrm>
        </p:grpSpPr>
        <p:cxnSp>
          <p:nvCxnSpPr>
            <p:cNvPr id="33" name="Connecteur droit 32">
              <a:extLst>
                <a:ext uri="{FF2B5EF4-FFF2-40B4-BE49-F238E27FC236}">
                  <a16:creationId xmlns:a16="http://schemas.microsoft.com/office/drawing/2014/main" id="{C1F0C0C8-87C4-49FB-B35B-E937E9D0BEC5}"/>
                </a:ext>
              </a:extLst>
            </p:cNvPr>
            <p:cNvCxnSpPr/>
            <p:nvPr/>
          </p:nvCxnSpPr>
          <p:spPr>
            <a:xfrm>
              <a:off x="4790661" y="226612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4857C5D3-7E33-4894-8AC3-0FD1BEB12F40}"/>
                </a:ext>
              </a:extLst>
            </p:cNvPr>
            <p:cNvCxnSpPr/>
            <p:nvPr/>
          </p:nvCxnSpPr>
          <p:spPr>
            <a:xfrm>
              <a:off x="4790661" y="3692387"/>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100BA9F8-92BF-42F0-BD46-D9B7E7422F75}"/>
                </a:ext>
              </a:extLst>
            </p:cNvPr>
            <p:cNvCxnSpPr/>
            <p:nvPr/>
          </p:nvCxnSpPr>
          <p:spPr>
            <a:xfrm>
              <a:off x="4790661" y="511865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9" name="Espace réservé du texte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7166508" y="1463643"/>
            <a:ext cx="4725455" cy="758822"/>
          </a:xfrm>
        </p:spPr>
        <p:txBody>
          <a:bodyPr rtlCol="0" anchor="ctr">
            <a:noAutofit/>
          </a:bodyPr>
          <a:lstStyle>
            <a:lvl1pPr marL="0" indent="0" algn="l">
              <a:buNone/>
              <a:defRPr sz="1350">
                <a:solidFill>
                  <a:schemeClr val="tx1"/>
                </a:solidFill>
              </a:defRPr>
            </a:lvl1pPr>
            <a:lvl2pPr marL="342900" indent="0">
              <a:buNone/>
              <a:defRPr sz="1200">
                <a:solidFill>
                  <a:schemeClr val="bg1"/>
                </a:solidFill>
              </a:defRPr>
            </a:lvl2pPr>
            <a:lvl3pPr marL="685800" indent="0">
              <a:buNone/>
              <a:defRPr sz="1050">
                <a:solidFill>
                  <a:schemeClr val="bg1"/>
                </a:solidFill>
              </a:defRPr>
            </a:lvl3pPr>
            <a:lvl4pPr marL="1028700" indent="0">
              <a:buNone/>
              <a:defRPr sz="900">
                <a:solidFill>
                  <a:schemeClr val="bg1"/>
                </a:solidFill>
              </a:defRPr>
            </a:lvl4pPr>
            <a:lvl5pPr marL="1371600" indent="0">
              <a:buNone/>
              <a:defRPr sz="900">
                <a:solidFill>
                  <a:schemeClr val="bg1"/>
                </a:solidFill>
              </a:defRPr>
            </a:lvl5pPr>
          </a:lstStyle>
          <a:p>
            <a:pPr lvl="0" rtl="0"/>
            <a:r>
              <a:rPr lang="fr-FR" noProof="0"/>
              <a:t>Ajoutez votre texte ici</a:t>
            </a:r>
          </a:p>
        </p:txBody>
      </p:sp>
      <p:sp>
        <p:nvSpPr>
          <p:cNvPr id="40" name="Espace réservé du texte 39">
            <a:extLst>
              <a:ext uri="{FF2B5EF4-FFF2-40B4-BE49-F238E27FC236}">
                <a16:creationId xmlns:a16="http://schemas.microsoft.com/office/drawing/2014/main" id="{179CBA0C-6465-4209-AF3F-548A57F20CE8}"/>
              </a:ext>
            </a:extLst>
          </p:cNvPr>
          <p:cNvSpPr>
            <a:spLocks noGrp="1"/>
          </p:cNvSpPr>
          <p:nvPr>
            <p:ph type="body" sz="quarter" idx="21" hasCustomPrompt="1"/>
          </p:nvPr>
        </p:nvSpPr>
        <p:spPr>
          <a:xfrm>
            <a:off x="7166508" y="2741755"/>
            <a:ext cx="4725455" cy="758822"/>
          </a:xfrm>
        </p:spPr>
        <p:txBody>
          <a:bodyPr rtlCol="0" anchor="ctr">
            <a:noAutofit/>
          </a:bodyPr>
          <a:lstStyle>
            <a:lvl1pPr marL="0" indent="0" algn="l">
              <a:buNone/>
              <a:defRPr sz="1350">
                <a:solidFill>
                  <a:schemeClr val="tx1"/>
                </a:solidFill>
              </a:defRPr>
            </a:lvl1pPr>
            <a:lvl2pPr marL="342900" indent="0">
              <a:buNone/>
              <a:defRPr sz="1200">
                <a:solidFill>
                  <a:schemeClr val="bg1"/>
                </a:solidFill>
              </a:defRPr>
            </a:lvl2pPr>
            <a:lvl3pPr marL="685800" indent="0">
              <a:buNone/>
              <a:defRPr sz="1050">
                <a:solidFill>
                  <a:schemeClr val="bg1"/>
                </a:solidFill>
              </a:defRPr>
            </a:lvl3pPr>
            <a:lvl4pPr marL="1028700" indent="0">
              <a:buNone/>
              <a:defRPr sz="900">
                <a:solidFill>
                  <a:schemeClr val="bg1"/>
                </a:solidFill>
              </a:defRPr>
            </a:lvl4pPr>
            <a:lvl5pPr marL="1371600" indent="0">
              <a:buNone/>
              <a:defRPr sz="900">
                <a:solidFill>
                  <a:schemeClr val="bg1"/>
                </a:solidFill>
              </a:defRPr>
            </a:lvl5pPr>
          </a:lstStyle>
          <a:p>
            <a:pPr lvl="0" rtl="0"/>
            <a:r>
              <a:rPr lang="fr-FR" noProof="0"/>
              <a:t>Ajoutez votre texte ici</a:t>
            </a:r>
          </a:p>
        </p:txBody>
      </p:sp>
      <p:sp>
        <p:nvSpPr>
          <p:cNvPr id="41" name="Espace réservé du texte 39">
            <a:extLst>
              <a:ext uri="{FF2B5EF4-FFF2-40B4-BE49-F238E27FC236}">
                <a16:creationId xmlns:a16="http://schemas.microsoft.com/office/drawing/2014/main" id="{99852211-6BD9-4B69-BBC9-F2181F272D23}"/>
              </a:ext>
            </a:extLst>
          </p:cNvPr>
          <p:cNvSpPr>
            <a:spLocks noGrp="1"/>
          </p:cNvSpPr>
          <p:nvPr>
            <p:ph type="body" sz="quarter" idx="22" hasCustomPrompt="1"/>
          </p:nvPr>
        </p:nvSpPr>
        <p:spPr>
          <a:xfrm>
            <a:off x="7166508" y="4069997"/>
            <a:ext cx="4725455" cy="758822"/>
          </a:xfrm>
        </p:spPr>
        <p:txBody>
          <a:bodyPr rtlCol="0" anchor="ctr">
            <a:noAutofit/>
          </a:bodyPr>
          <a:lstStyle>
            <a:lvl1pPr marL="0" indent="0" algn="l">
              <a:buNone/>
              <a:defRPr sz="1350">
                <a:solidFill>
                  <a:schemeClr val="tx1"/>
                </a:solidFill>
              </a:defRPr>
            </a:lvl1pPr>
            <a:lvl2pPr marL="342900" indent="0">
              <a:buNone/>
              <a:defRPr sz="1200">
                <a:solidFill>
                  <a:schemeClr val="bg1"/>
                </a:solidFill>
              </a:defRPr>
            </a:lvl2pPr>
            <a:lvl3pPr marL="685800" indent="0">
              <a:buNone/>
              <a:defRPr sz="1050">
                <a:solidFill>
                  <a:schemeClr val="bg1"/>
                </a:solidFill>
              </a:defRPr>
            </a:lvl3pPr>
            <a:lvl4pPr marL="1028700" indent="0">
              <a:buNone/>
              <a:defRPr sz="900">
                <a:solidFill>
                  <a:schemeClr val="bg1"/>
                </a:solidFill>
              </a:defRPr>
            </a:lvl4pPr>
            <a:lvl5pPr marL="1371600" indent="0">
              <a:buNone/>
              <a:defRPr sz="900">
                <a:solidFill>
                  <a:schemeClr val="bg1"/>
                </a:solidFill>
              </a:defRPr>
            </a:lvl5pPr>
          </a:lstStyle>
          <a:p>
            <a:pPr lvl="0" rtl="0"/>
            <a:r>
              <a:rPr lang="fr-FR" noProof="0"/>
              <a:t>Ajoutez votre texte ici</a:t>
            </a:r>
          </a:p>
        </p:txBody>
      </p:sp>
      <p:sp>
        <p:nvSpPr>
          <p:cNvPr id="42" name="Espace réservé du texte 39">
            <a:extLst>
              <a:ext uri="{FF2B5EF4-FFF2-40B4-BE49-F238E27FC236}">
                <a16:creationId xmlns:a16="http://schemas.microsoft.com/office/drawing/2014/main" id="{EEF11D65-7095-41D2-9630-E2EB44552E58}"/>
              </a:ext>
            </a:extLst>
          </p:cNvPr>
          <p:cNvSpPr>
            <a:spLocks noGrp="1"/>
          </p:cNvSpPr>
          <p:nvPr>
            <p:ph type="body" sz="quarter" idx="23" hasCustomPrompt="1"/>
          </p:nvPr>
        </p:nvSpPr>
        <p:spPr>
          <a:xfrm>
            <a:off x="7166508" y="5394355"/>
            <a:ext cx="4725455" cy="758822"/>
          </a:xfrm>
        </p:spPr>
        <p:txBody>
          <a:bodyPr rtlCol="0" anchor="ctr">
            <a:noAutofit/>
          </a:bodyPr>
          <a:lstStyle>
            <a:lvl1pPr marL="0" indent="0" algn="l">
              <a:buNone/>
              <a:defRPr sz="1350">
                <a:solidFill>
                  <a:schemeClr val="tx1"/>
                </a:solidFill>
              </a:defRPr>
            </a:lvl1pPr>
            <a:lvl2pPr marL="342900" indent="0">
              <a:buNone/>
              <a:defRPr sz="1200">
                <a:solidFill>
                  <a:schemeClr val="bg1"/>
                </a:solidFill>
              </a:defRPr>
            </a:lvl2pPr>
            <a:lvl3pPr marL="685800" indent="0">
              <a:buNone/>
              <a:defRPr sz="1050">
                <a:solidFill>
                  <a:schemeClr val="bg1"/>
                </a:solidFill>
              </a:defRPr>
            </a:lvl3pPr>
            <a:lvl4pPr marL="1028700" indent="0">
              <a:buNone/>
              <a:defRPr sz="900">
                <a:solidFill>
                  <a:schemeClr val="bg1"/>
                </a:solidFill>
              </a:defRPr>
            </a:lvl4pPr>
            <a:lvl5pPr marL="1371600" indent="0">
              <a:buNone/>
              <a:defRPr sz="900">
                <a:solidFill>
                  <a:schemeClr val="bg1"/>
                </a:solidFill>
              </a:defRPr>
            </a:lvl5pPr>
          </a:lstStyle>
          <a:p>
            <a:pPr lvl="0" rtl="0"/>
            <a:r>
              <a:rPr lang="fr-FR" noProof="0"/>
              <a:t>Ajoutez votre texte ici</a:t>
            </a:r>
          </a:p>
        </p:txBody>
      </p:sp>
      <p:sp>
        <p:nvSpPr>
          <p:cNvPr id="43" name="Espace réservé d’image 33">
            <a:extLst>
              <a:ext uri="{FF2B5EF4-FFF2-40B4-BE49-F238E27FC236}">
                <a16:creationId xmlns:a16="http://schemas.microsoft.com/office/drawing/2014/main" id="{1644FD94-AD03-4C4F-A1A5-085DD8F56646}"/>
              </a:ext>
            </a:extLst>
          </p:cNvPr>
          <p:cNvSpPr>
            <a:spLocks noGrp="1"/>
          </p:cNvSpPr>
          <p:nvPr>
            <p:ph type="pic" sz="quarter" idx="13" hasCustomPrompt="1"/>
          </p:nvPr>
        </p:nvSpPr>
        <p:spPr>
          <a:xfrm>
            <a:off x="5227571" y="1437538"/>
            <a:ext cx="1147325" cy="811033"/>
          </a:xfrm>
        </p:spPr>
        <p:txBody>
          <a:bodyPr rtlCol="0">
            <a:normAutofit/>
          </a:bodyPr>
          <a:lstStyle>
            <a:lvl1pPr marL="0" indent="0" algn="ctr">
              <a:buNone/>
              <a:defRPr sz="1200">
                <a:solidFill>
                  <a:schemeClr val="bg1"/>
                </a:solidFill>
              </a:defRPr>
            </a:lvl1pPr>
          </a:lstStyle>
          <a:p>
            <a:pPr rtl="0"/>
            <a:r>
              <a:rPr lang="fr-FR" noProof="0"/>
              <a:t>Cliquez sur l’icône pour ajouter une image</a:t>
            </a:r>
          </a:p>
        </p:txBody>
      </p:sp>
      <p:sp>
        <p:nvSpPr>
          <p:cNvPr id="44" name="Espace réservé d’image 33">
            <a:extLst>
              <a:ext uri="{FF2B5EF4-FFF2-40B4-BE49-F238E27FC236}">
                <a16:creationId xmlns:a16="http://schemas.microsoft.com/office/drawing/2014/main" id="{9A1BE0BE-1FFD-445C-B6BA-E4A602D22112}"/>
              </a:ext>
            </a:extLst>
          </p:cNvPr>
          <p:cNvSpPr>
            <a:spLocks noGrp="1"/>
          </p:cNvSpPr>
          <p:nvPr>
            <p:ph type="pic" sz="quarter" idx="24" hasCustomPrompt="1"/>
          </p:nvPr>
        </p:nvSpPr>
        <p:spPr>
          <a:xfrm>
            <a:off x="5227571" y="2715651"/>
            <a:ext cx="1147325" cy="811033"/>
          </a:xfrm>
        </p:spPr>
        <p:txBody>
          <a:bodyPr rtlCol="0">
            <a:normAutofit/>
          </a:bodyPr>
          <a:lstStyle>
            <a:lvl1pPr marL="0" indent="0" algn="ctr">
              <a:buNone/>
              <a:defRPr sz="1200">
                <a:solidFill>
                  <a:schemeClr val="bg1"/>
                </a:solidFill>
              </a:defRPr>
            </a:lvl1pPr>
          </a:lstStyle>
          <a:p>
            <a:pPr rtl="0"/>
            <a:r>
              <a:rPr lang="fr-FR" noProof="0"/>
              <a:t>Cliquez sur l’icône pour ajouter une image</a:t>
            </a:r>
          </a:p>
        </p:txBody>
      </p:sp>
      <p:sp>
        <p:nvSpPr>
          <p:cNvPr id="45" name="Espace réservé d’image 33">
            <a:extLst>
              <a:ext uri="{FF2B5EF4-FFF2-40B4-BE49-F238E27FC236}">
                <a16:creationId xmlns:a16="http://schemas.microsoft.com/office/drawing/2014/main" id="{B577AF17-6C7E-48B9-B267-0874B232A710}"/>
              </a:ext>
            </a:extLst>
          </p:cNvPr>
          <p:cNvSpPr>
            <a:spLocks noGrp="1"/>
          </p:cNvSpPr>
          <p:nvPr>
            <p:ph type="pic" sz="quarter" idx="25" hasCustomPrompt="1"/>
          </p:nvPr>
        </p:nvSpPr>
        <p:spPr>
          <a:xfrm>
            <a:off x="5227571" y="4043892"/>
            <a:ext cx="1147325" cy="811033"/>
          </a:xfrm>
        </p:spPr>
        <p:txBody>
          <a:bodyPr rtlCol="0">
            <a:normAutofit/>
          </a:bodyPr>
          <a:lstStyle>
            <a:lvl1pPr marL="0" indent="0" algn="ctr">
              <a:buNone/>
              <a:defRPr sz="1200">
                <a:solidFill>
                  <a:schemeClr val="bg1"/>
                </a:solidFill>
              </a:defRPr>
            </a:lvl1pPr>
          </a:lstStyle>
          <a:p>
            <a:pPr rtl="0"/>
            <a:r>
              <a:rPr lang="fr-FR" noProof="0"/>
              <a:t>Cliquez sur l’icône pour ajouter une image</a:t>
            </a:r>
          </a:p>
        </p:txBody>
      </p:sp>
      <p:sp>
        <p:nvSpPr>
          <p:cNvPr id="46" name="Espace réservé d’image 33">
            <a:extLst>
              <a:ext uri="{FF2B5EF4-FFF2-40B4-BE49-F238E27FC236}">
                <a16:creationId xmlns:a16="http://schemas.microsoft.com/office/drawing/2014/main" id="{98A01AB1-3434-46C7-B1B3-90AFD4B1799F}"/>
              </a:ext>
            </a:extLst>
          </p:cNvPr>
          <p:cNvSpPr>
            <a:spLocks noGrp="1"/>
          </p:cNvSpPr>
          <p:nvPr>
            <p:ph type="pic" sz="quarter" idx="26" hasCustomPrompt="1"/>
          </p:nvPr>
        </p:nvSpPr>
        <p:spPr>
          <a:xfrm>
            <a:off x="5227571" y="5368251"/>
            <a:ext cx="1147325" cy="811033"/>
          </a:xfrm>
        </p:spPr>
        <p:txBody>
          <a:bodyPr rtlCol="0">
            <a:normAutofit/>
          </a:bodyPr>
          <a:lstStyle>
            <a:lvl1pPr marL="0" indent="0" algn="ctr">
              <a:buNone/>
              <a:defRPr sz="1200">
                <a:solidFill>
                  <a:schemeClr val="bg1"/>
                </a:solidFill>
              </a:defRPr>
            </a:lvl1pPr>
          </a:lstStyle>
          <a:p>
            <a:pPr rtl="0"/>
            <a:r>
              <a:rPr lang="fr-FR" noProof="0"/>
              <a:t>Cliquez sur l’icône pour ajouter une image</a:t>
            </a:r>
          </a:p>
        </p:txBody>
      </p:sp>
      <p:sp>
        <p:nvSpPr>
          <p:cNvPr id="23" name="Espace réservé du pied de page 3">
            <a:extLst>
              <a:ext uri="{FF2B5EF4-FFF2-40B4-BE49-F238E27FC236}">
                <a16:creationId xmlns:a16="http://schemas.microsoft.com/office/drawing/2014/main" id="{E3FAE59C-5FD5-43E0-911C-D18EA968DD87}"/>
              </a:ext>
            </a:extLst>
          </p:cNvPr>
          <p:cNvSpPr>
            <a:spLocks noGrp="1"/>
          </p:cNvSpPr>
          <p:nvPr>
            <p:ph type="ftr" sz="quarter" idx="2"/>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25" name="Image 24">
            <a:extLst>
              <a:ext uri="{FF2B5EF4-FFF2-40B4-BE49-F238E27FC236}">
                <a16:creationId xmlns:a16="http://schemas.microsoft.com/office/drawing/2014/main" id="{F50A7E6F-A619-476E-B07B-92372999D87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25680827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9_Titre uniqu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p>
            <a:pPr rtl="0"/>
            <a:r>
              <a:rPr lang="en-US" noProof="0"/>
              <a:t>Click to edit Master title style</a:t>
            </a:r>
            <a:endParaRPr lang="fr-FR" noProof="0"/>
          </a:p>
        </p:txBody>
      </p:sp>
      <p:sp>
        <p:nvSpPr>
          <p:cNvPr id="17" name="Espace réservé du numéro de diapositive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3" cy="206104"/>
          </a:xfrm>
        </p:spPr>
        <p:txBody>
          <a:bodyPr rtlCol="0"/>
          <a:lstStyle/>
          <a:p>
            <a:fld id="{E63DE55E-41F8-4082-891E-D506B0EC28BA}" type="slidenum">
              <a:rPr lang="en-US" smtClean="0"/>
              <a:t>‹#›</a:t>
            </a:fld>
            <a:endParaRPr lang="en-US"/>
          </a:p>
        </p:txBody>
      </p:sp>
      <p:cxnSp>
        <p:nvCxnSpPr>
          <p:cNvPr id="24" name="Connecteur droit 23">
            <a:extLst>
              <a:ext uri="{FF2B5EF4-FFF2-40B4-BE49-F238E27FC236}">
                <a16:creationId xmlns:a16="http://schemas.microsoft.com/office/drawing/2014/main" id="{0C61EA57-B8EA-4589-A9DD-E25F300D5AFD}"/>
              </a:ext>
            </a:extLst>
          </p:cNvPr>
          <p:cNvCxnSpPr/>
          <p:nvPr/>
        </p:nvCxnSpPr>
        <p:spPr>
          <a:xfrm>
            <a:off x="4790661" y="6917634"/>
            <a:ext cx="19182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DD2DC66-11E4-4714-A8DE-E8AC34D49655}"/>
              </a:ext>
            </a:extLst>
          </p:cNvPr>
          <p:cNvSpPr/>
          <p:nvPr/>
        </p:nvSpPr>
        <p:spPr>
          <a:xfrm>
            <a:off x="371475" y="1233489"/>
            <a:ext cx="2293200"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23" name="Rectangle 22">
            <a:extLst>
              <a:ext uri="{FF2B5EF4-FFF2-40B4-BE49-F238E27FC236}">
                <a16:creationId xmlns:a16="http://schemas.microsoft.com/office/drawing/2014/main" id="{EAF541B1-4F4B-40BC-BF0B-B80864399D0C}"/>
              </a:ext>
            </a:extLst>
          </p:cNvPr>
          <p:cNvSpPr/>
          <p:nvPr/>
        </p:nvSpPr>
        <p:spPr>
          <a:xfrm>
            <a:off x="371475" y="3773173"/>
            <a:ext cx="2293200"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26" name="Rectangle 25">
            <a:extLst>
              <a:ext uri="{FF2B5EF4-FFF2-40B4-BE49-F238E27FC236}">
                <a16:creationId xmlns:a16="http://schemas.microsoft.com/office/drawing/2014/main" id="{DB837A4A-8DA3-4F45-9468-2C7DE5B35803}"/>
              </a:ext>
            </a:extLst>
          </p:cNvPr>
          <p:cNvSpPr/>
          <p:nvPr/>
        </p:nvSpPr>
        <p:spPr>
          <a:xfrm>
            <a:off x="6170635" y="1233488"/>
            <a:ext cx="2294238"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27" name="Rectangle 26">
            <a:extLst>
              <a:ext uri="{FF2B5EF4-FFF2-40B4-BE49-F238E27FC236}">
                <a16:creationId xmlns:a16="http://schemas.microsoft.com/office/drawing/2014/main" id="{39CA034F-F360-4CF5-B944-C16768254C5A}"/>
              </a:ext>
            </a:extLst>
          </p:cNvPr>
          <p:cNvSpPr/>
          <p:nvPr/>
        </p:nvSpPr>
        <p:spPr>
          <a:xfrm>
            <a:off x="6170635" y="3773172"/>
            <a:ext cx="2294238"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43" name="Espace réservé d’image 33">
            <a:extLst>
              <a:ext uri="{FF2B5EF4-FFF2-40B4-BE49-F238E27FC236}">
                <a16:creationId xmlns:a16="http://schemas.microsoft.com/office/drawing/2014/main" id="{1644FD94-AD03-4C4F-A1A5-085DD8F56646}"/>
              </a:ext>
            </a:extLst>
          </p:cNvPr>
          <p:cNvSpPr>
            <a:spLocks noGrp="1"/>
          </p:cNvSpPr>
          <p:nvPr>
            <p:ph type="pic" sz="quarter" idx="13" hasCustomPrompt="1"/>
          </p:nvPr>
        </p:nvSpPr>
        <p:spPr>
          <a:xfrm>
            <a:off x="615474" y="1713955"/>
            <a:ext cx="1805204" cy="1466666"/>
          </a:xfrm>
        </p:spPr>
        <p:txBody>
          <a:bodyPr rtlCol="0">
            <a:normAutofit/>
          </a:bodyPr>
          <a:lstStyle>
            <a:lvl1pPr marL="0" indent="0" algn="ctr">
              <a:buNone/>
              <a:defRPr sz="1200">
                <a:solidFill>
                  <a:schemeClr val="bg1"/>
                </a:solidFill>
              </a:defRPr>
            </a:lvl1pPr>
          </a:lstStyle>
          <a:p>
            <a:pPr rtl="0"/>
            <a:r>
              <a:rPr lang="fr-FR" noProof="0"/>
              <a:t>Cliquez sur l’icône pour ajouter une image</a:t>
            </a:r>
          </a:p>
        </p:txBody>
      </p:sp>
      <p:sp>
        <p:nvSpPr>
          <p:cNvPr id="32" name="Rectangle 31">
            <a:extLst>
              <a:ext uri="{FF2B5EF4-FFF2-40B4-BE49-F238E27FC236}">
                <a16:creationId xmlns:a16="http://schemas.microsoft.com/office/drawing/2014/main" id="{ECA01639-D8FA-4F18-8FE5-E923F5A1BB48}"/>
              </a:ext>
            </a:extLst>
          </p:cNvPr>
          <p:cNvSpPr/>
          <p:nvPr/>
        </p:nvSpPr>
        <p:spPr>
          <a:xfrm>
            <a:off x="2730561" y="1233489"/>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34" name="Rectangle 33">
            <a:extLst>
              <a:ext uri="{FF2B5EF4-FFF2-40B4-BE49-F238E27FC236}">
                <a16:creationId xmlns:a16="http://schemas.microsoft.com/office/drawing/2014/main" id="{AF02D09E-3C25-405E-BF24-A884A07C224A}"/>
              </a:ext>
            </a:extLst>
          </p:cNvPr>
          <p:cNvSpPr/>
          <p:nvPr/>
        </p:nvSpPr>
        <p:spPr>
          <a:xfrm>
            <a:off x="2730561" y="3773172"/>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39" name="Espace réservé du texte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2900245" y="1460126"/>
            <a:ext cx="3002880" cy="1974324"/>
          </a:xfrm>
        </p:spPr>
        <p:txBody>
          <a:bodyPr rtlCol="0" anchor="ctr">
            <a:noAutofit/>
          </a:bodyPr>
          <a:lstStyle>
            <a:lvl1pPr marL="0" indent="0" algn="l">
              <a:buNone/>
              <a:defRPr sz="1350">
                <a:solidFill>
                  <a:schemeClr val="tx1"/>
                </a:solidFill>
              </a:defRPr>
            </a:lvl1pPr>
            <a:lvl2pPr marL="342900" indent="0">
              <a:buNone/>
              <a:defRPr sz="1200">
                <a:solidFill>
                  <a:schemeClr val="bg1"/>
                </a:solidFill>
              </a:defRPr>
            </a:lvl2pPr>
            <a:lvl3pPr marL="685800" indent="0">
              <a:buNone/>
              <a:defRPr sz="1050">
                <a:solidFill>
                  <a:schemeClr val="bg1"/>
                </a:solidFill>
              </a:defRPr>
            </a:lvl3pPr>
            <a:lvl4pPr marL="1028700" indent="0">
              <a:buNone/>
              <a:defRPr sz="900">
                <a:solidFill>
                  <a:schemeClr val="bg1"/>
                </a:solidFill>
              </a:defRPr>
            </a:lvl4pPr>
            <a:lvl5pPr marL="1371600" indent="0">
              <a:buNone/>
              <a:defRPr sz="900">
                <a:solidFill>
                  <a:schemeClr val="bg1"/>
                </a:solidFill>
              </a:defRPr>
            </a:lvl5pPr>
          </a:lstStyle>
          <a:p>
            <a:pPr lvl="0" rtl="0"/>
            <a:r>
              <a:rPr lang="fr-FR" noProof="0"/>
              <a:t>Ajoutez votre texte ici</a:t>
            </a:r>
          </a:p>
        </p:txBody>
      </p:sp>
      <p:sp>
        <p:nvSpPr>
          <p:cNvPr id="35" name="Espace réservé du texte 39">
            <a:extLst>
              <a:ext uri="{FF2B5EF4-FFF2-40B4-BE49-F238E27FC236}">
                <a16:creationId xmlns:a16="http://schemas.microsoft.com/office/drawing/2014/main" id="{33BDF68D-A417-4526-95BD-83DC0A4FA5B1}"/>
              </a:ext>
            </a:extLst>
          </p:cNvPr>
          <p:cNvSpPr>
            <a:spLocks noGrp="1"/>
          </p:cNvSpPr>
          <p:nvPr>
            <p:ph type="body" sz="quarter" idx="27" hasCustomPrompt="1"/>
          </p:nvPr>
        </p:nvSpPr>
        <p:spPr>
          <a:xfrm>
            <a:off x="2900245" y="3999809"/>
            <a:ext cx="3002880" cy="1974324"/>
          </a:xfrm>
        </p:spPr>
        <p:txBody>
          <a:bodyPr rtlCol="0" anchor="ctr">
            <a:noAutofit/>
          </a:bodyPr>
          <a:lstStyle>
            <a:lvl1pPr marL="0" indent="0" algn="l">
              <a:buNone/>
              <a:defRPr sz="1350">
                <a:solidFill>
                  <a:schemeClr val="tx1"/>
                </a:solidFill>
              </a:defRPr>
            </a:lvl1pPr>
            <a:lvl2pPr marL="342900" indent="0">
              <a:buNone/>
              <a:defRPr sz="1200">
                <a:solidFill>
                  <a:schemeClr val="bg1"/>
                </a:solidFill>
              </a:defRPr>
            </a:lvl2pPr>
            <a:lvl3pPr marL="685800" indent="0">
              <a:buNone/>
              <a:defRPr sz="1050">
                <a:solidFill>
                  <a:schemeClr val="bg1"/>
                </a:solidFill>
              </a:defRPr>
            </a:lvl3pPr>
            <a:lvl4pPr marL="1028700" indent="0">
              <a:buNone/>
              <a:defRPr sz="900">
                <a:solidFill>
                  <a:schemeClr val="bg1"/>
                </a:solidFill>
              </a:defRPr>
            </a:lvl4pPr>
            <a:lvl5pPr marL="1371600" indent="0">
              <a:buNone/>
              <a:defRPr sz="900">
                <a:solidFill>
                  <a:schemeClr val="bg1"/>
                </a:solidFill>
              </a:defRPr>
            </a:lvl5pPr>
          </a:lstStyle>
          <a:p>
            <a:pPr lvl="0" rtl="0"/>
            <a:r>
              <a:rPr lang="fr-FR" noProof="0"/>
              <a:t>Ajoutez votre texte ici</a:t>
            </a:r>
          </a:p>
        </p:txBody>
      </p:sp>
      <p:sp>
        <p:nvSpPr>
          <p:cNvPr id="36" name="Rectangle 35">
            <a:extLst>
              <a:ext uri="{FF2B5EF4-FFF2-40B4-BE49-F238E27FC236}">
                <a16:creationId xmlns:a16="http://schemas.microsoft.com/office/drawing/2014/main" id="{1C6F0F84-9668-4EA8-A3F5-3AD5AED3EFDD}"/>
              </a:ext>
            </a:extLst>
          </p:cNvPr>
          <p:cNvSpPr/>
          <p:nvPr/>
        </p:nvSpPr>
        <p:spPr>
          <a:xfrm>
            <a:off x="8549714" y="1233489"/>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47" name="Rectangle 46">
            <a:extLst>
              <a:ext uri="{FF2B5EF4-FFF2-40B4-BE49-F238E27FC236}">
                <a16:creationId xmlns:a16="http://schemas.microsoft.com/office/drawing/2014/main" id="{19CCCFCB-4EAD-47A3-8F4A-307EE022DD53}"/>
              </a:ext>
            </a:extLst>
          </p:cNvPr>
          <p:cNvSpPr/>
          <p:nvPr/>
        </p:nvSpPr>
        <p:spPr>
          <a:xfrm>
            <a:off x="8549714" y="3773172"/>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49" name="Espace réservé du texte 39">
            <a:extLst>
              <a:ext uri="{FF2B5EF4-FFF2-40B4-BE49-F238E27FC236}">
                <a16:creationId xmlns:a16="http://schemas.microsoft.com/office/drawing/2014/main" id="{058CD71F-A7E3-4F68-ADE3-4E6B1BAE3129}"/>
              </a:ext>
            </a:extLst>
          </p:cNvPr>
          <p:cNvSpPr>
            <a:spLocks noGrp="1"/>
          </p:cNvSpPr>
          <p:nvPr>
            <p:ph type="body" sz="quarter" idx="28" hasCustomPrompt="1"/>
          </p:nvPr>
        </p:nvSpPr>
        <p:spPr>
          <a:xfrm>
            <a:off x="8719398" y="1460126"/>
            <a:ext cx="3002880" cy="1974324"/>
          </a:xfrm>
        </p:spPr>
        <p:txBody>
          <a:bodyPr rtlCol="0" anchor="ctr">
            <a:noAutofit/>
          </a:bodyPr>
          <a:lstStyle>
            <a:lvl1pPr marL="0" indent="0" algn="l">
              <a:buNone/>
              <a:defRPr sz="1350">
                <a:solidFill>
                  <a:schemeClr val="tx1"/>
                </a:solidFill>
              </a:defRPr>
            </a:lvl1pPr>
            <a:lvl2pPr marL="342900" indent="0">
              <a:buNone/>
              <a:defRPr sz="1200">
                <a:solidFill>
                  <a:schemeClr val="bg1"/>
                </a:solidFill>
              </a:defRPr>
            </a:lvl2pPr>
            <a:lvl3pPr marL="685800" indent="0">
              <a:buNone/>
              <a:defRPr sz="1050">
                <a:solidFill>
                  <a:schemeClr val="bg1"/>
                </a:solidFill>
              </a:defRPr>
            </a:lvl3pPr>
            <a:lvl4pPr marL="1028700" indent="0">
              <a:buNone/>
              <a:defRPr sz="900">
                <a:solidFill>
                  <a:schemeClr val="bg1"/>
                </a:solidFill>
              </a:defRPr>
            </a:lvl4pPr>
            <a:lvl5pPr marL="1371600" indent="0">
              <a:buNone/>
              <a:defRPr sz="900">
                <a:solidFill>
                  <a:schemeClr val="bg1"/>
                </a:solidFill>
              </a:defRPr>
            </a:lvl5pPr>
          </a:lstStyle>
          <a:p>
            <a:pPr lvl="0" rtl="0"/>
            <a:r>
              <a:rPr lang="fr-FR" noProof="0"/>
              <a:t>Ajoutez votre texte ici</a:t>
            </a:r>
          </a:p>
        </p:txBody>
      </p:sp>
      <p:sp>
        <p:nvSpPr>
          <p:cNvPr id="50" name="Espace réservé du texte 39">
            <a:extLst>
              <a:ext uri="{FF2B5EF4-FFF2-40B4-BE49-F238E27FC236}">
                <a16:creationId xmlns:a16="http://schemas.microsoft.com/office/drawing/2014/main" id="{6EC40EC2-3775-4AF2-965D-0235107D8342}"/>
              </a:ext>
            </a:extLst>
          </p:cNvPr>
          <p:cNvSpPr>
            <a:spLocks noGrp="1"/>
          </p:cNvSpPr>
          <p:nvPr>
            <p:ph type="body" sz="quarter" idx="29" hasCustomPrompt="1"/>
          </p:nvPr>
        </p:nvSpPr>
        <p:spPr>
          <a:xfrm>
            <a:off x="8719398" y="3999809"/>
            <a:ext cx="3002880" cy="1974324"/>
          </a:xfrm>
        </p:spPr>
        <p:txBody>
          <a:bodyPr rtlCol="0" anchor="ctr">
            <a:noAutofit/>
          </a:bodyPr>
          <a:lstStyle>
            <a:lvl1pPr marL="0" indent="0" algn="l">
              <a:buNone/>
              <a:defRPr sz="1350">
                <a:solidFill>
                  <a:schemeClr val="tx1"/>
                </a:solidFill>
              </a:defRPr>
            </a:lvl1pPr>
            <a:lvl2pPr marL="342900" indent="0">
              <a:buNone/>
              <a:defRPr sz="1200">
                <a:solidFill>
                  <a:schemeClr val="bg1"/>
                </a:solidFill>
              </a:defRPr>
            </a:lvl2pPr>
            <a:lvl3pPr marL="685800" indent="0">
              <a:buNone/>
              <a:defRPr sz="1050">
                <a:solidFill>
                  <a:schemeClr val="bg1"/>
                </a:solidFill>
              </a:defRPr>
            </a:lvl3pPr>
            <a:lvl4pPr marL="1028700" indent="0">
              <a:buNone/>
              <a:defRPr sz="900">
                <a:solidFill>
                  <a:schemeClr val="bg1"/>
                </a:solidFill>
              </a:defRPr>
            </a:lvl4pPr>
            <a:lvl5pPr marL="1371600" indent="0">
              <a:buNone/>
              <a:defRPr sz="900">
                <a:solidFill>
                  <a:schemeClr val="bg1"/>
                </a:solidFill>
              </a:defRPr>
            </a:lvl5pPr>
          </a:lstStyle>
          <a:p>
            <a:pPr lvl="0" rtl="0"/>
            <a:r>
              <a:rPr lang="fr-FR" noProof="0"/>
              <a:t>Ajoutez votre texte ici</a:t>
            </a:r>
          </a:p>
        </p:txBody>
      </p:sp>
      <p:sp>
        <p:nvSpPr>
          <p:cNvPr id="51" name="Espace réservé d’image 33">
            <a:extLst>
              <a:ext uri="{FF2B5EF4-FFF2-40B4-BE49-F238E27FC236}">
                <a16:creationId xmlns:a16="http://schemas.microsoft.com/office/drawing/2014/main" id="{F196EA03-E36C-4E2A-A82F-8FA76EC2DBFC}"/>
              </a:ext>
            </a:extLst>
          </p:cNvPr>
          <p:cNvSpPr>
            <a:spLocks noGrp="1"/>
          </p:cNvSpPr>
          <p:nvPr>
            <p:ph type="pic" sz="quarter" idx="30" hasCustomPrompt="1"/>
          </p:nvPr>
        </p:nvSpPr>
        <p:spPr>
          <a:xfrm>
            <a:off x="615474" y="4253638"/>
            <a:ext cx="1805204" cy="1466666"/>
          </a:xfrm>
        </p:spPr>
        <p:txBody>
          <a:bodyPr rtlCol="0">
            <a:normAutofit/>
          </a:bodyPr>
          <a:lstStyle>
            <a:lvl1pPr marL="0" indent="0" algn="ctr">
              <a:buNone/>
              <a:defRPr sz="1200">
                <a:solidFill>
                  <a:schemeClr val="bg1"/>
                </a:solidFill>
              </a:defRPr>
            </a:lvl1pPr>
          </a:lstStyle>
          <a:p>
            <a:pPr rtl="0"/>
            <a:r>
              <a:rPr lang="fr-FR" noProof="0"/>
              <a:t>Cliquez sur l’icône pour ajouter une image</a:t>
            </a:r>
          </a:p>
        </p:txBody>
      </p:sp>
      <p:sp>
        <p:nvSpPr>
          <p:cNvPr id="52" name="Espace réservé d’image 33">
            <a:extLst>
              <a:ext uri="{FF2B5EF4-FFF2-40B4-BE49-F238E27FC236}">
                <a16:creationId xmlns:a16="http://schemas.microsoft.com/office/drawing/2014/main" id="{9A754FAD-4B3A-4A76-9F0D-84DA72FD822B}"/>
              </a:ext>
            </a:extLst>
          </p:cNvPr>
          <p:cNvSpPr>
            <a:spLocks noGrp="1"/>
          </p:cNvSpPr>
          <p:nvPr>
            <p:ph type="pic" sz="quarter" idx="31" hasCustomPrompt="1"/>
          </p:nvPr>
        </p:nvSpPr>
        <p:spPr>
          <a:xfrm>
            <a:off x="6415152" y="4253638"/>
            <a:ext cx="1805204" cy="1466666"/>
          </a:xfrm>
        </p:spPr>
        <p:txBody>
          <a:bodyPr rtlCol="0">
            <a:normAutofit/>
          </a:bodyPr>
          <a:lstStyle>
            <a:lvl1pPr marL="0" indent="0" algn="ctr">
              <a:buNone/>
              <a:defRPr sz="1200">
                <a:solidFill>
                  <a:schemeClr val="bg1"/>
                </a:solidFill>
              </a:defRPr>
            </a:lvl1pPr>
          </a:lstStyle>
          <a:p>
            <a:pPr rtl="0"/>
            <a:r>
              <a:rPr lang="fr-FR" noProof="0"/>
              <a:t>Cliquez sur l’icône pour ajouter une image</a:t>
            </a:r>
          </a:p>
        </p:txBody>
      </p:sp>
      <p:sp>
        <p:nvSpPr>
          <p:cNvPr id="53" name="Espace réservé d’image 33">
            <a:extLst>
              <a:ext uri="{FF2B5EF4-FFF2-40B4-BE49-F238E27FC236}">
                <a16:creationId xmlns:a16="http://schemas.microsoft.com/office/drawing/2014/main" id="{7A45718F-1012-47C4-BF29-7462E5C6CB90}"/>
              </a:ext>
            </a:extLst>
          </p:cNvPr>
          <p:cNvSpPr>
            <a:spLocks noGrp="1"/>
          </p:cNvSpPr>
          <p:nvPr>
            <p:ph type="pic" sz="quarter" idx="32" hasCustomPrompt="1"/>
          </p:nvPr>
        </p:nvSpPr>
        <p:spPr>
          <a:xfrm>
            <a:off x="6415152" y="1713954"/>
            <a:ext cx="1805204" cy="1466666"/>
          </a:xfrm>
        </p:spPr>
        <p:txBody>
          <a:bodyPr rtlCol="0">
            <a:normAutofit/>
          </a:bodyPr>
          <a:lstStyle>
            <a:lvl1pPr marL="0" indent="0" algn="ctr">
              <a:buNone/>
              <a:defRPr sz="1200">
                <a:solidFill>
                  <a:schemeClr val="bg1"/>
                </a:solidFill>
              </a:defRPr>
            </a:lvl1pPr>
          </a:lstStyle>
          <a:p>
            <a:pPr rtl="0"/>
            <a:r>
              <a:rPr lang="fr-FR" noProof="0"/>
              <a:t>Cliquez sur l’icône pour ajouter une image</a:t>
            </a:r>
          </a:p>
        </p:txBody>
      </p:sp>
      <p:sp>
        <p:nvSpPr>
          <p:cNvPr id="21" name="Espace réservé du pied de page 3">
            <a:extLst>
              <a:ext uri="{FF2B5EF4-FFF2-40B4-BE49-F238E27FC236}">
                <a16:creationId xmlns:a16="http://schemas.microsoft.com/office/drawing/2014/main" id="{5249122F-FC5D-497F-95CA-A14C93D38A5E}"/>
              </a:ext>
            </a:extLst>
          </p:cNvPr>
          <p:cNvSpPr>
            <a:spLocks noGrp="1"/>
          </p:cNvSpPr>
          <p:nvPr>
            <p:ph type="ftr" sz="quarter" idx="2"/>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22" name="Image 21">
            <a:extLst>
              <a:ext uri="{FF2B5EF4-FFF2-40B4-BE49-F238E27FC236}">
                <a16:creationId xmlns:a16="http://schemas.microsoft.com/office/drawing/2014/main" id="{ABFEF337-F35B-4DC8-9CCA-A7BA7CA0CAE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12938326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0_Titre uniquem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DD2DC66-11E4-4714-A8DE-E8AC34D49655}"/>
              </a:ext>
            </a:extLst>
          </p:cNvPr>
          <p:cNvSpPr/>
          <p:nvPr/>
        </p:nvSpPr>
        <p:spPr>
          <a:xfrm>
            <a:off x="371475" y="1660869"/>
            <a:ext cx="2686613"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21" name="Rectangle 20">
            <a:extLst>
              <a:ext uri="{FF2B5EF4-FFF2-40B4-BE49-F238E27FC236}">
                <a16:creationId xmlns:a16="http://schemas.microsoft.com/office/drawing/2014/main" id="{8CD9ECBB-3A0A-409C-B1C0-C8F4C3087894}"/>
              </a:ext>
            </a:extLst>
          </p:cNvPr>
          <p:cNvSpPr/>
          <p:nvPr/>
        </p:nvSpPr>
        <p:spPr>
          <a:xfrm>
            <a:off x="3316100" y="1660869"/>
            <a:ext cx="2686613"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22" name="Rectangle 21">
            <a:extLst>
              <a:ext uri="{FF2B5EF4-FFF2-40B4-BE49-F238E27FC236}">
                <a16:creationId xmlns:a16="http://schemas.microsoft.com/office/drawing/2014/main" id="{6FB4FA2C-0414-484D-95CD-C5E17E33E238}"/>
              </a:ext>
            </a:extLst>
          </p:cNvPr>
          <p:cNvSpPr/>
          <p:nvPr/>
        </p:nvSpPr>
        <p:spPr>
          <a:xfrm>
            <a:off x="6260724" y="1660869"/>
            <a:ext cx="2686613"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25" name="Rectangle 24">
            <a:extLst>
              <a:ext uri="{FF2B5EF4-FFF2-40B4-BE49-F238E27FC236}">
                <a16:creationId xmlns:a16="http://schemas.microsoft.com/office/drawing/2014/main" id="{8D0DE753-6478-4950-8F99-15952FCB6521}"/>
              </a:ext>
            </a:extLst>
          </p:cNvPr>
          <p:cNvSpPr/>
          <p:nvPr/>
        </p:nvSpPr>
        <p:spPr>
          <a:xfrm>
            <a:off x="9205349" y="1660869"/>
            <a:ext cx="2686613"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2" name="Titr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p>
            <a:pPr rtl="0"/>
            <a:r>
              <a:rPr lang="en-US" noProof="0"/>
              <a:t>Click to edit Master title style</a:t>
            </a:r>
            <a:endParaRPr lang="fr-FR" noProof="0"/>
          </a:p>
        </p:txBody>
      </p:sp>
      <p:sp>
        <p:nvSpPr>
          <p:cNvPr id="17" name="Espace réservé du numéro de diapositive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3" cy="206104"/>
          </a:xfrm>
        </p:spPr>
        <p:txBody>
          <a:bodyPr rtlCol="0"/>
          <a:lstStyle/>
          <a:p>
            <a:fld id="{E63DE55E-41F8-4082-891E-D506B0EC28BA}" type="slidenum">
              <a:rPr lang="en-US" smtClean="0"/>
              <a:t>‹#›</a:t>
            </a:fld>
            <a:endParaRPr lang="en-US"/>
          </a:p>
        </p:txBody>
      </p:sp>
      <p:cxnSp>
        <p:nvCxnSpPr>
          <p:cNvPr id="24" name="Connecteur droit 23">
            <a:extLst>
              <a:ext uri="{FF2B5EF4-FFF2-40B4-BE49-F238E27FC236}">
                <a16:creationId xmlns:a16="http://schemas.microsoft.com/office/drawing/2014/main" id="{0C61EA57-B8EA-4589-A9DD-E25F300D5AFD}"/>
              </a:ext>
            </a:extLst>
          </p:cNvPr>
          <p:cNvCxnSpPr/>
          <p:nvPr/>
        </p:nvCxnSpPr>
        <p:spPr>
          <a:xfrm>
            <a:off x="4790661" y="6917634"/>
            <a:ext cx="19182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Espace réservé d’image 33">
            <a:extLst>
              <a:ext uri="{FF2B5EF4-FFF2-40B4-BE49-F238E27FC236}">
                <a16:creationId xmlns:a16="http://schemas.microsoft.com/office/drawing/2014/main" id="{1644FD94-AD03-4C4F-A1A5-085DD8F56646}"/>
              </a:ext>
            </a:extLst>
          </p:cNvPr>
          <p:cNvSpPr>
            <a:spLocks noGrp="1"/>
          </p:cNvSpPr>
          <p:nvPr>
            <p:ph type="pic" sz="quarter" idx="13" hasCustomPrompt="1"/>
          </p:nvPr>
        </p:nvSpPr>
        <p:spPr>
          <a:xfrm>
            <a:off x="467421" y="1761485"/>
            <a:ext cx="2494721" cy="2226366"/>
          </a:xfrm>
        </p:spPr>
        <p:txBody>
          <a:bodyPr rtlCol="0">
            <a:normAutofit/>
          </a:bodyPr>
          <a:lstStyle>
            <a:lvl1pPr marL="0" indent="0" algn="ctr">
              <a:buNone/>
              <a:defRPr sz="1200">
                <a:solidFill>
                  <a:schemeClr val="bg1"/>
                </a:solidFill>
              </a:defRPr>
            </a:lvl1pPr>
          </a:lstStyle>
          <a:p>
            <a:pPr rtl="0"/>
            <a:r>
              <a:rPr lang="fr-FR" noProof="0"/>
              <a:t>Cliquez sur l’icône pour ajouter une image</a:t>
            </a:r>
          </a:p>
        </p:txBody>
      </p:sp>
      <p:sp>
        <p:nvSpPr>
          <p:cNvPr id="28" name="Espace réservé d’image 33">
            <a:extLst>
              <a:ext uri="{FF2B5EF4-FFF2-40B4-BE49-F238E27FC236}">
                <a16:creationId xmlns:a16="http://schemas.microsoft.com/office/drawing/2014/main" id="{85BB27A3-DB87-46F4-8CA4-3C04A088E787}"/>
              </a:ext>
            </a:extLst>
          </p:cNvPr>
          <p:cNvSpPr>
            <a:spLocks noGrp="1"/>
          </p:cNvSpPr>
          <p:nvPr>
            <p:ph type="pic" sz="quarter" idx="21" hasCustomPrompt="1"/>
          </p:nvPr>
        </p:nvSpPr>
        <p:spPr>
          <a:xfrm>
            <a:off x="3412046" y="1761485"/>
            <a:ext cx="2494721" cy="2226366"/>
          </a:xfrm>
        </p:spPr>
        <p:txBody>
          <a:bodyPr rtlCol="0">
            <a:normAutofit/>
          </a:bodyPr>
          <a:lstStyle>
            <a:lvl1pPr marL="0" indent="0" algn="ctr">
              <a:buNone/>
              <a:defRPr sz="1200">
                <a:solidFill>
                  <a:schemeClr val="bg1"/>
                </a:solidFill>
              </a:defRPr>
            </a:lvl1pPr>
          </a:lstStyle>
          <a:p>
            <a:pPr rtl="0"/>
            <a:r>
              <a:rPr lang="fr-FR" noProof="0"/>
              <a:t>Cliquez sur l’icône pour ajouter une image</a:t>
            </a:r>
          </a:p>
        </p:txBody>
      </p:sp>
      <p:sp>
        <p:nvSpPr>
          <p:cNvPr id="29" name="Espace réservé d’image 33">
            <a:extLst>
              <a:ext uri="{FF2B5EF4-FFF2-40B4-BE49-F238E27FC236}">
                <a16:creationId xmlns:a16="http://schemas.microsoft.com/office/drawing/2014/main" id="{F356E399-83ED-4937-A1CC-F591866C0E8C}"/>
              </a:ext>
            </a:extLst>
          </p:cNvPr>
          <p:cNvSpPr>
            <a:spLocks noGrp="1"/>
          </p:cNvSpPr>
          <p:nvPr>
            <p:ph type="pic" sz="quarter" idx="22" hasCustomPrompt="1"/>
          </p:nvPr>
        </p:nvSpPr>
        <p:spPr>
          <a:xfrm>
            <a:off x="6356671" y="1761485"/>
            <a:ext cx="2494721" cy="2226366"/>
          </a:xfrm>
        </p:spPr>
        <p:txBody>
          <a:bodyPr rtlCol="0">
            <a:normAutofit/>
          </a:bodyPr>
          <a:lstStyle>
            <a:lvl1pPr marL="0" indent="0" algn="ctr">
              <a:buNone/>
              <a:defRPr sz="1200">
                <a:solidFill>
                  <a:schemeClr val="bg1"/>
                </a:solidFill>
              </a:defRPr>
            </a:lvl1pPr>
          </a:lstStyle>
          <a:p>
            <a:pPr rtl="0"/>
            <a:r>
              <a:rPr lang="fr-FR" noProof="0"/>
              <a:t>Cliquez sur l’icône pour ajouter une image</a:t>
            </a:r>
          </a:p>
        </p:txBody>
      </p:sp>
      <p:sp>
        <p:nvSpPr>
          <p:cNvPr id="30" name="Espace réservé d’image 33">
            <a:extLst>
              <a:ext uri="{FF2B5EF4-FFF2-40B4-BE49-F238E27FC236}">
                <a16:creationId xmlns:a16="http://schemas.microsoft.com/office/drawing/2014/main" id="{0967254B-CF1D-4F0D-A7F6-EC4E117B7509}"/>
              </a:ext>
            </a:extLst>
          </p:cNvPr>
          <p:cNvSpPr>
            <a:spLocks noGrp="1"/>
          </p:cNvSpPr>
          <p:nvPr>
            <p:ph type="pic" sz="quarter" idx="23" hasCustomPrompt="1"/>
          </p:nvPr>
        </p:nvSpPr>
        <p:spPr>
          <a:xfrm>
            <a:off x="9301296" y="1761485"/>
            <a:ext cx="2494721" cy="2226366"/>
          </a:xfrm>
        </p:spPr>
        <p:txBody>
          <a:bodyPr rtlCol="0">
            <a:normAutofit/>
          </a:bodyPr>
          <a:lstStyle>
            <a:lvl1pPr marL="0" indent="0" algn="ctr">
              <a:buNone/>
              <a:defRPr sz="1200">
                <a:solidFill>
                  <a:schemeClr val="bg1"/>
                </a:solidFill>
              </a:defRPr>
            </a:lvl1pPr>
          </a:lstStyle>
          <a:p>
            <a:pPr rtl="0"/>
            <a:r>
              <a:rPr lang="fr-FR" noProof="0"/>
              <a:t>Cliquez sur l’icône pour ajouter une image</a:t>
            </a:r>
          </a:p>
        </p:txBody>
      </p:sp>
      <p:sp>
        <p:nvSpPr>
          <p:cNvPr id="31" name="Espace réservé du texte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371475" y="4302783"/>
            <a:ext cx="2686613" cy="666781"/>
          </a:xfrm>
        </p:spPr>
        <p:txBody>
          <a:bodyPr rtlCol="0" anchor="t">
            <a:noAutofit/>
          </a:bodyPr>
          <a:lstStyle>
            <a:lvl1pPr marL="0" indent="0" algn="ctr">
              <a:buNone/>
              <a:defRPr sz="1500" b="1">
                <a:solidFill>
                  <a:schemeClr val="accent1"/>
                </a:solidFill>
                <a:latin typeface="+mj-lt"/>
              </a:defRPr>
            </a:lvl1pPr>
            <a:lvl2pPr marL="342900" indent="0">
              <a:buNone/>
              <a:defRPr sz="1200">
                <a:solidFill>
                  <a:schemeClr val="bg1"/>
                </a:solidFill>
              </a:defRPr>
            </a:lvl2pPr>
            <a:lvl3pPr marL="685800" indent="0">
              <a:buNone/>
              <a:defRPr sz="1050">
                <a:solidFill>
                  <a:schemeClr val="bg1"/>
                </a:solidFill>
              </a:defRPr>
            </a:lvl3pPr>
            <a:lvl4pPr marL="1028700" indent="0">
              <a:buNone/>
              <a:defRPr sz="900">
                <a:solidFill>
                  <a:schemeClr val="bg1"/>
                </a:solidFill>
              </a:defRPr>
            </a:lvl4pPr>
            <a:lvl5pPr marL="1371600" indent="0">
              <a:buNone/>
              <a:defRPr sz="900">
                <a:solidFill>
                  <a:schemeClr val="bg1"/>
                </a:solidFill>
              </a:defRPr>
            </a:lvl5pPr>
          </a:lstStyle>
          <a:p>
            <a:pPr lvl="0" rtl="0"/>
            <a:r>
              <a:rPr lang="fr-FR" noProof="0"/>
              <a:t>Ajoutez votre texte ici</a:t>
            </a:r>
          </a:p>
        </p:txBody>
      </p:sp>
      <p:sp>
        <p:nvSpPr>
          <p:cNvPr id="33" name="Espace réservé du texte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371475" y="5058157"/>
            <a:ext cx="2686613" cy="666781"/>
          </a:xfrm>
        </p:spPr>
        <p:txBody>
          <a:bodyPr rtlCol="0" anchor="t">
            <a:noAutofit/>
          </a:bodyPr>
          <a:lstStyle>
            <a:lvl1pPr marL="0" indent="0" algn="ctr">
              <a:buNone/>
              <a:defRPr sz="1200" b="0">
                <a:solidFill>
                  <a:schemeClr val="tx1"/>
                </a:solidFill>
                <a:latin typeface="+mn-lt"/>
              </a:defRPr>
            </a:lvl1pPr>
            <a:lvl2pPr marL="342900" indent="0">
              <a:buNone/>
              <a:defRPr sz="1200">
                <a:solidFill>
                  <a:schemeClr val="bg1"/>
                </a:solidFill>
              </a:defRPr>
            </a:lvl2pPr>
            <a:lvl3pPr marL="685800" indent="0">
              <a:buNone/>
              <a:defRPr sz="1050">
                <a:solidFill>
                  <a:schemeClr val="bg1"/>
                </a:solidFill>
              </a:defRPr>
            </a:lvl3pPr>
            <a:lvl4pPr marL="1028700" indent="0">
              <a:buNone/>
              <a:defRPr sz="900">
                <a:solidFill>
                  <a:schemeClr val="bg1"/>
                </a:solidFill>
              </a:defRPr>
            </a:lvl4pPr>
            <a:lvl5pPr marL="1371600" indent="0">
              <a:buNone/>
              <a:defRPr sz="900">
                <a:solidFill>
                  <a:schemeClr val="bg1"/>
                </a:solidFill>
              </a:defRPr>
            </a:lvl5pPr>
          </a:lstStyle>
          <a:p>
            <a:pPr lvl="0" rtl="0"/>
            <a:r>
              <a:rPr lang="fr-FR" noProof="0"/>
              <a:t>Ajoutez votre texte ici</a:t>
            </a:r>
          </a:p>
        </p:txBody>
      </p:sp>
      <p:sp>
        <p:nvSpPr>
          <p:cNvPr id="37" name="Espace réservé du texte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316100" y="4302783"/>
            <a:ext cx="2686613" cy="666781"/>
          </a:xfrm>
        </p:spPr>
        <p:txBody>
          <a:bodyPr rtlCol="0" anchor="t">
            <a:noAutofit/>
          </a:bodyPr>
          <a:lstStyle>
            <a:lvl1pPr marL="0" indent="0" algn="ctr">
              <a:buNone/>
              <a:defRPr sz="1500" b="1">
                <a:solidFill>
                  <a:schemeClr val="accent2"/>
                </a:solidFill>
                <a:latin typeface="+mj-lt"/>
              </a:defRPr>
            </a:lvl1pPr>
            <a:lvl2pPr marL="342900" indent="0">
              <a:buNone/>
              <a:defRPr sz="1200">
                <a:solidFill>
                  <a:schemeClr val="bg1"/>
                </a:solidFill>
              </a:defRPr>
            </a:lvl2pPr>
            <a:lvl3pPr marL="685800" indent="0">
              <a:buNone/>
              <a:defRPr sz="1050">
                <a:solidFill>
                  <a:schemeClr val="bg1"/>
                </a:solidFill>
              </a:defRPr>
            </a:lvl3pPr>
            <a:lvl4pPr marL="1028700" indent="0">
              <a:buNone/>
              <a:defRPr sz="900">
                <a:solidFill>
                  <a:schemeClr val="bg1"/>
                </a:solidFill>
              </a:defRPr>
            </a:lvl4pPr>
            <a:lvl5pPr marL="1371600" indent="0">
              <a:buNone/>
              <a:defRPr sz="900">
                <a:solidFill>
                  <a:schemeClr val="bg1"/>
                </a:solidFill>
              </a:defRPr>
            </a:lvl5pPr>
          </a:lstStyle>
          <a:p>
            <a:pPr lvl="0" rtl="0"/>
            <a:r>
              <a:rPr lang="fr-FR" noProof="0"/>
              <a:t>Ajoutez votre texte ici</a:t>
            </a:r>
          </a:p>
        </p:txBody>
      </p:sp>
      <p:sp>
        <p:nvSpPr>
          <p:cNvPr id="38" name="Espace réservé du texte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316100" y="5058157"/>
            <a:ext cx="2686613" cy="666781"/>
          </a:xfrm>
        </p:spPr>
        <p:txBody>
          <a:bodyPr rtlCol="0" anchor="t">
            <a:noAutofit/>
          </a:bodyPr>
          <a:lstStyle>
            <a:lvl1pPr marL="0" indent="0" algn="ctr">
              <a:buNone/>
              <a:defRPr sz="1200" b="0">
                <a:solidFill>
                  <a:schemeClr val="tx1"/>
                </a:solidFill>
                <a:latin typeface="+mn-lt"/>
              </a:defRPr>
            </a:lvl1pPr>
            <a:lvl2pPr marL="342900" indent="0">
              <a:buNone/>
              <a:defRPr sz="1200">
                <a:solidFill>
                  <a:schemeClr val="bg1"/>
                </a:solidFill>
              </a:defRPr>
            </a:lvl2pPr>
            <a:lvl3pPr marL="685800" indent="0">
              <a:buNone/>
              <a:defRPr sz="1050">
                <a:solidFill>
                  <a:schemeClr val="bg1"/>
                </a:solidFill>
              </a:defRPr>
            </a:lvl3pPr>
            <a:lvl4pPr marL="1028700" indent="0">
              <a:buNone/>
              <a:defRPr sz="900">
                <a:solidFill>
                  <a:schemeClr val="bg1"/>
                </a:solidFill>
              </a:defRPr>
            </a:lvl4pPr>
            <a:lvl5pPr marL="1371600" indent="0">
              <a:buNone/>
              <a:defRPr sz="900">
                <a:solidFill>
                  <a:schemeClr val="bg1"/>
                </a:solidFill>
              </a:defRPr>
            </a:lvl5pPr>
          </a:lstStyle>
          <a:p>
            <a:pPr lvl="0" rtl="0"/>
            <a:r>
              <a:rPr lang="fr-FR" noProof="0"/>
              <a:t>Ajoutez votre texte ici</a:t>
            </a:r>
          </a:p>
        </p:txBody>
      </p:sp>
      <p:sp>
        <p:nvSpPr>
          <p:cNvPr id="40" name="Espace réservé du texte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260724" y="4302783"/>
            <a:ext cx="2686613" cy="666781"/>
          </a:xfrm>
        </p:spPr>
        <p:txBody>
          <a:bodyPr rtlCol="0" anchor="t">
            <a:noAutofit/>
          </a:bodyPr>
          <a:lstStyle>
            <a:lvl1pPr marL="0" indent="0" algn="ctr">
              <a:buNone/>
              <a:defRPr sz="1500" b="1">
                <a:solidFill>
                  <a:schemeClr val="accent4"/>
                </a:solidFill>
                <a:latin typeface="+mj-lt"/>
              </a:defRPr>
            </a:lvl1pPr>
            <a:lvl2pPr marL="342900" indent="0">
              <a:buNone/>
              <a:defRPr sz="1200">
                <a:solidFill>
                  <a:schemeClr val="bg1"/>
                </a:solidFill>
              </a:defRPr>
            </a:lvl2pPr>
            <a:lvl3pPr marL="685800" indent="0">
              <a:buNone/>
              <a:defRPr sz="1050">
                <a:solidFill>
                  <a:schemeClr val="bg1"/>
                </a:solidFill>
              </a:defRPr>
            </a:lvl3pPr>
            <a:lvl4pPr marL="1028700" indent="0">
              <a:buNone/>
              <a:defRPr sz="900">
                <a:solidFill>
                  <a:schemeClr val="bg1"/>
                </a:solidFill>
              </a:defRPr>
            </a:lvl4pPr>
            <a:lvl5pPr marL="1371600" indent="0">
              <a:buNone/>
              <a:defRPr sz="900">
                <a:solidFill>
                  <a:schemeClr val="bg1"/>
                </a:solidFill>
              </a:defRPr>
            </a:lvl5pPr>
          </a:lstStyle>
          <a:p>
            <a:pPr lvl="0" rtl="0"/>
            <a:r>
              <a:rPr lang="fr-FR" noProof="0"/>
              <a:t>Ajoutez votre texte ici</a:t>
            </a:r>
          </a:p>
        </p:txBody>
      </p:sp>
      <p:sp>
        <p:nvSpPr>
          <p:cNvPr id="41" name="Espace réservé du texte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260724" y="5058157"/>
            <a:ext cx="2686613" cy="666781"/>
          </a:xfrm>
        </p:spPr>
        <p:txBody>
          <a:bodyPr rtlCol="0" anchor="t">
            <a:noAutofit/>
          </a:bodyPr>
          <a:lstStyle>
            <a:lvl1pPr marL="0" indent="0" algn="ctr">
              <a:buNone/>
              <a:defRPr sz="1200" b="0">
                <a:solidFill>
                  <a:schemeClr val="tx1"/>
                </a:solidFill>
                <a:latin typeface="+mn-lt"/>
              </a:defRPr>
            </a:lvl1pPr>
            <a:lvl2pPr marL="342900" indent="0">
              <a:buNone/>
              <a:defRPr sz="1200">
                <a:solidFill>
                  <a:schemeClr val="bg1"/>
                </a:solidFill>
              </a:defRPr>
            </a:lvl2pPr>
            <a:lvl3pPr marL="685800" indent="0">
              <a:buNone/>
              <a:defRPr sz="1050">
                <a:solidFill>
                  <a:schemeClr val="bg1"/>
                </a:solidFill>
              </a:defRPr>
            </a:lvl3pPr>
            <a:lvl4pPr marL="1028700" indent="0">
              <a:buNone/>
              <a:defRPr sz="900">
                <a:solidFill>
                  <a:schemeClr val="bg1"/>
                </a:solidFill>
              </a:defRPr>
            </a:lvl4pPr>
            <a:lvl5pPr marL="1371600" indent="0">
              <a:buNone/>
              <a:defRPr sz="900">
                <a:solidFill>
                  <a:schemeClr val="bg1"/>
                </a:solidFill>
              </a:defRPr>
            </a:lvl5pPr>
          </a:lstStyle>
          <a:p>
            <a:pPr lvl="0" rtl="0"/>
            <a:r>
              <a:rPr lang="fr-FR" noProof="0"/>
              <a:t>Ajoutez votre texte ici</a:t>
            </a:r>
          </a:p>
        </p:txBody>
      </p:sp>
      <p:sp>
        <p:nvSpPr>
          <p:cNvPr id="42" name="Espace réservé du texte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205351" y="4302783"/>
            <a:ext cx="2686613" cy="666781"/>
          </a:xfrm>
        </p:spPr>
        <p:txBody>
          <a:bodyPr rtlCol="0" anchor="t">
            <a:noAutofit/>
          </a:bodyPr>
          <a:lstStyle>
            <a:lvl1pPr marL="0" indent="0" algn="ctr">
              <a:buNone/>
              <a:defRPr sz="1500" b="1">
                <a:solidFill>
                  <a:schemeClr val="accent6"/>
                </a:solidFill>
                <a:latin typeface="+mj-lt"/>
              </a:defRPr>
            </a:lvl1pPr>
            <a:lvl2pPr marL="342900" indent="0">
              <a:buNone/>
              <a:defRPr sz="1200">
                <a:solidFill>
                  <a:schemeClr val="bg1"/>
                </a:solidFill>
              </a:defRPr>
            </a:lvl2pPr>
            <a:lvl3pPr marL="685800" indent="0">
              <a:buNone/>
              <a:defRPr sz="1050">
                <a:solidFill>
                  <a:schemeClr val="bg1"/>
                </a:solidFill>
              </a:defRPr>
            </a:lvl3pPr>
            <a:lvl4pPr marL="1028700" indent="0">
              <a:buNone/>
              <a:defRPr sz="900">
                <a:solidFill>
                  <a:schemeClr val="bg1"/>
                </a:solidFill>
              </a:defRPr>
            </a:lvl4pPr>
            <a:lvl5pPr marL="1371600" indent="0">
              <a:buNone/>
              <a:defRPr sz="900">
                <a:solidFill>
                  <a:schemeClr val="bg1"/>
                </a:solidFill>
              </a:defRPr>
            </a:lvl5pPr>
          </a:lstStyle>
          <a:p>
            <a:pPr lvl="0" rtl="0"/>
            <a:r>
              <a:rPr lang="fr-FR" noProof="0"/>
              <a:t>Ajoutez votre texte ici</a:t>
            </a:r>
          </a:p>
        </p:txBody>
      </p:sp>
      <p:sp>
        <p:nvSpPr>
          <p:cNvPr id="44" name="Espace réservé du texte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205351" y="5058157"/>
            <a:ext cx="2686613" cy="666781"/>
          </a:xfrm>
        </p:spPr>
        <p:txBody>
          <a:bodyPr rtlCol="0" anchor="t">
            <a:noAutofit/>
          </a:bodyPr>
          <a:lstStyle>
            <a:lvl1pPr marL="0" indent="0" algn="ctr">
              <a:buNone/>
              <a:defRPr sz="1200" b="0">
                <a:solidFill>
                  <a:schemeClr val="tx1"/>
                </a:solidFill>
                <a:latin typeface="+mn-lt"/>
              </a:defRPr>
            </a:lvl1pPr>
            <a:lvl2pPr marL="342900" indent="0">
              <a:buNone/>
              <a:defRPr sz="1200">
                <a:solidFill>
                  <a:schemeClr val="bg1"/>
                </a:solidFill>
              </a:defRPr>
            </a:lvl2pPr>
            <a:lvl3pPr marL="685800" indent="0">
              <a:buNone/>
              <a:defRPr sz="1050">
                <a:solidFill>
                  <a:schemeClr val="bg1"/>
                </a:solidFill>
              </a:defRPr>
            </a:lvl3pPr>
            <a:lvl4pPr marL="1028700" indent="0">
              <a:buNone/>
              <a:defRPr sz="900">
                <a:solidFill>
                  <a:schemeClr val="bg1"/>
                </a:solidFill>
              </a:defRPr>
            </a:lvl4pPr>
            <a:lvl5pPr marL="1371600" indent="0">
              <a:buNone/>
              <a:defRPr sz="900">
                <a:solidFill>
                  <a:schemeClr val="bg1"/>
                </a:solidFill>
              </a:defRPr>
            </a:lvl5pPr>
          </a:lstStyle>
          <a:p>
            <a:pPr lvl="0" rtl="0"/>
            <a:r>
              <a:rPr lang="fr-FR" noProof="0"/>
              <a:t>Ajoutez votre texte ici</a:t>
            </a:r>
          </a:p>
        </p:txBody>
      </p:sp>
      <p:sp>
        <p:nvSpPr>
          <p:cNvPr id="23" name="Espace réservé du pied de page 3">
            <a:extLst>
              <a:ext uri="{FF2B5EF4-FFF2-40B4-BE49-F238E27FC236}">
                <a16:creationId xmlns:a16="http://schemas.microsoft.com/office/drawing/2014/main" id="{B1479812-B810-4CBF-A16A-75865F89222A}"/>
              </a:ext>
            </a:extLst>
          </p:cNvPr>
          <p:cNvSpPr>
            <a:spLocks noGrp="1"/>
          </p:cNvSpPr>
          <p:nvPr>
            <p:ph type="ftr" sz="quarter" idx="2"/>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26" name="Image 25">
            <a:extLst>
              <a:ext uri="{FF2B5EF4-FFF2-40B4-BE49-F238E27FC236}">
                <a16:creationId xmlns:a16="http://schemas.microsoft.com/office/drawing/2014/main" id="{9A08D69A-2ECC-4FB3-82E7-F8AA66C0F11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30073978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1_Titre uniquem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BB81E01-55F6-44A7-8ACB-B172EA0F9FB3}"/>
              </a:ext>
            </a:extLst>
          </p:cNvPr>
          <p:cNvSpPr/>
          <p:nvPr/>
        </p:nvSpPr>
        <p:spPr>
          <a:xfrm>
            <a:off x="467421" y="3895002"/>
            <a:ext cx="2494721" cy="206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26" name="Rectangle 25">
            <a:extLst>
              <a:ext uri="{FF2B5EF4-FFF2-40B4-BE49-F238E27FC236}">
                <a16:creationId xmlns:a16="http://schemas.microsoft.com/office/drawing/2014/main" id="{FAD85DF7-0BE8-4B88-98A1-F5062CDAA964}"/>
              </a:ext>
            </a:extLst>
          </p:cNvPr>
          <p:cNvSpPr/>
          <p:nvPr/>
        </p:nvSpPr>
        <p:spPr>
          <a:xfrm>
            <a:off x="3412046" y="3895002"/>
            <a:ext cx="2494721" cy="2067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27" name="Rectangle 26">
            <a:extLst>
              <a:ext uri="{FF2B5EF4-FFF2-40B4-BE49-F238E27FC236}">
                <a16:creationId xmlns:a16="http://schemas.microsoft.com/office/drawing/2014/main" id="{DF69394C-95D0-4D10-A34D-A35EF27D2806}"/>
              </a:ext>
            </a:extLst>
          </p:cNvPr>
          <p:cNvSpPr/>
          <p:nvPr/>
        </p:nvSpPr>
        <p:spPr>
          <a:xfrm>
            <a:off x="6356670" y="3895002"/>
            <a:ext cx="2494721" cy="2067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32" name="Rectangle 31">
            <a:extLst>
              <a:ext uri="{FF2B5EF4-FFF2-40B4-BE49-F238E27FC236}">
                <a16:creationId xmlns:a16="http://schemas.microsoft.com/office/drawing/2014/main" id="{86DBF753-694A-4503-A33B-73C09E8EE3A5}"/>
              </a:ext>
            </a:extLst>
          </p:cNvPr>
          <p:cNvSpPr/>
          <p:nvPr/>
        </p:nvSpPr>
        <p:spPr>
          <a:xfrm>
            <a:off x="9301296" y="3895002"/>
            <a:ext cx="2494721" cy="20672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2" name="Titre 1">
            <a:extLst>
              <a:ext uri="{FF2B5EF4-FFF2-40B4-BE49-F238E27FC236}">
                <a16:creationId xmlns:a16="http://schemas.microsoft.com/office/drawing/2014/main" id="{BADB3C88-F13B-4B5F-920D-B4EFFAA592E5}"/>
              </a:ext>
            </a:extLst>
          </p:cNvPr>
          <p:cNvSpPr>
            <a:spLocks noGrp="1"/>
          </p:cNvSpPr>
          <p:nvPr>
            <p:ph type="title" hasCustomPrompt="1"/>
          </p:nvPr>
        </p:nvSpPr>
        <p:spPr>
          <a:xfrm>
            <a:off x="371475" y="260351"/>
            <a:ext cx="11520488" cy="758824"/>
          </a:xfrm>
        </p:spPr>
        <p:txBody>
          <a:bodyPr rtlCol="0"/>
          <a:lstStyle/>
          <a:p>
            <a:pPr rtl="0"/>
            <a:r>
              <a:rPr lang="fr-FR" noProof="0"/>
              <a:t>Cliquez pour modifier le style du titre du masque</a:t>
            </a:r>
          </a:p>
        </p:txBody>
      </p:sp>
      <p:sp>
        <p:nvSpPr>
          <p:cNvPr id="17" name="Espace réservé du numéro de diapositive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3" cy="206104"/>
          </a:xfrm>
        </p:spPr>
        <p:txBody>
          <a:bodyPr rtlCol="0"/>
          <a:lstStyle/>
          <a:p>
            <a:fld id="{E63DE55E-41F8-4082-891E-D506B0EC28BA}" type="slidenum">
              <a:rPr lang="en-US" smtClean="0"/>
              <a:t>‹#›</a:t>
            </a:fld>
            <a:endParaRPr lang="en-US"/>
          </a:p>
        </p:txBody>
      </p:sp>
      <p:cxnSp>
        <p:nvCxnSpPr>
          <p:cNvPr id="24" name="Connecteur droit 23">
            <a:extLst>
              <a:ext uri="{FF2B5EF4-FFF2-40B4-BE49-F238E27FC236}">
                <a16:creationId xmlns:a16="http://schemas.microsoft.com/office/drawing/2014/main" id="{0C61EA57-B8EA-4589-A9DD-E25F300D5AFD}"/>
              </a:ext>
            </a:extLst>
          </p:cNvPr>
          <p:cNvCxnSpPr/>
          <p:nvPr/>
        </p:nvCxnSpPr>
        <p:spPr>
          <a:xfrm>
            <a:off x="4790661" y="6917634"/>
            <a:ext cx="19182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Espace réservé d’image 33">
            <a:extLst>
              <a:ext uri="{FF2B5EF4-FFF2-40B4-BE49-F238E27FC236}">
                <a16:creationId xmlns:a16="http://schemas.microsoft.com/office/drawing/2014/main" id="{1644FD94-AD03-4C4F-A1A5-085DD8F56646}"/>
              </a:ext>
            </a:extLst>
          </p:cNvPr>
          <p:cNvSpPr>
            <a:spLocks noGrp="1"/>
          </p:cNvSpPr>
          <p:nvPr>
            <p:ph type="pic" sz="quarter" idx="13" hasCustomPrompt="1"/>
          </p:nvPr>
        </p:nvSpPr>
        <p:spPr>
          <a:xfrm>
            <a:off x="467421" y="1522949"/>
            <a:ext cx="2494721" cy="2226366"/>
          </a:xfrm>
        </p:spPr>
        <p:txBody>
          <a:bodyPr rtlCol="0">
            <a:normAutofit/>
          </a:bodyPr>
          <a:lstStyle>
            <a:lvl1pPr marL="0" indent="0" algn="ctr">
              <a:buNone/>
              <a:defRPr sz="1200">
                <a:solidFill>
                  <a:schemeClr val="tx1"/>
                </a:solidFill>
              </a:defRPr>
            </a:lvl1pPr>
          </a:lstStyle>
          <a:p>
            <a:pPr rtl="0"/>
            <a:r>
              <a:rPr lang="fr-FR" noProof="0"/>
              <a:t>Cliquez sur l’icône pour ajouter une image</a:t>
            </a:r>
          </a:p>
        </p:txBody>
      </p:sp>
      <p:sp>
        <p:nvSpPr>
          <p:cNvPr id="28" name="Espace réservé d’image 33">
            <a:extLst>
              <a:ext uri="{FF2B5EF4-FFF2-40B4-BE49-F238E27FC236}">
                <a16:creationId xmlns:a16="http://schemas.microsoft.com/office/drawing/2014/main" id="{85BB27A3-DB87-46F4-8CA4-3C04A088E787}"/>
              </a:ext>
            </a:extLst>
          </p:cNvPr>
          <p:cNvSpPr>
            <a:spLocks noGrp="1"/>
          </p:cNvSpPr>
          <p:nvPr>
            <p:ph type="pic" sz="quarter" idx="21" hasCustomPrompt="1"/>
          </p:nvPr>
        </p:nvSpPr>
        <p:spPr>
          <a:xfrm>
            <a:off x="3412046" y="1522949"/>
            <a:ext cx="2494721" cy="2226366"/>
          </a:xfrm>
        </p:spPr>
        <p:txBody>
          <a:bodyPr rtlCol="0">
            <a:normAutofit/>
          </a:bodyPr>
          <a:lstStyle>
            <a:lvl1pPr marL="0" indent="0" algn="ctr">
              <a:buNone/>
              <a:defRPr sz="1200">
                <a:solidFill>
                  <a:schemeClr val="tx1"/>
                </a:solidFill>
              </a:defRPr>
            </a:lvl1pPr>
          </a:lstStyle>
          <a:p>
            <a:pPr rtl="0"/>
            <a:r>
              <a:rPr lang="fr-FR" noProof="0"/>
              <a:t>Cliquez sur l’icône pour ajouter une image</a:t>
            </a:r>
          </a:p>
        </p:txBody>
      </p:sp>
      <p:sp>
        <p:nvSpPr>
          <p:cNvPr id="29" name="Espace réservé d’image 33">
            <a:extLst>
              <a:ext uri="{FF2B5EF4-FFF2-40B4-BE49-F238E27FC236}">
                <a16:creationId xmlns:a16="http://schemas.microsoft.com/office/drawing/2014/main" id="{F356E399-83ED-4937-A1CC-F591866C0E8C}"/>
              </a:ext>
            </a:extLst>
          </p:cNvPr>
          <p:cNvSpPr>
            <a:spLocks noGrp="1"/>
          </p:cNvSpPr>
          <p:nvPr>
            <p:ph type="pic" sz="quarter" idx="22" hasCustomPrompt="1"/>
          </p:nvPr>
        </p:nvSpPr>
        <p:spPr>
          <a:xfrm>
            <a:off x="6356671" y="1522949"/>
            <a:ext cx="2494721" cy="2226366"/>
          </a:xfrm>
        </p:spPr>
        <p:txBody>
          <a:bodyPr rtlCol="0">
            <a:normAutofit/>
          </a:bodyPr>
          <a:lstStyle>
            <a:lvl1pPr marL="0" indent="0" algn="ctr">
              <a:buNone/>
              <a:defRPr sz="1200">
                <a:solidFill>
                  <a:schemeClr val="tx1"/>
                </a:solidFill>
              </a:defRPr>
            </a:lvl1pPr>
          </a:lstStyle>
          <a:p>
            <a:pPr rtl="0"/>
            <a:r>
              <a:rPr lang="fr-FR" noProof="0"/>
              <a:t>Cliquez sur l’icône pour ajouter une image</a:t>
            </a:r>
          </a:p>
        </p:txBody>
      </p:sp>
      <p:sp>
        <p:nvSpPr>
          <p:cNvPr id="30" name="Espace réservé d’image 33">
            <a:extLst>
              <a:ext uri="{FF2B5EF4-FFF2-40B4-BE49-F238E27FC236}">
                <a16:creationId xmlns:a16="http://schemas.microsoft.com/office/drawing/2014/main" id="{0967254B-CF1D-4F0D-A7F6-EC4E117B7509}"/>
              </a:ext>
            </a:extLst>
          </p:cNvPr>
          <p:cNvSpPr>
            <a:spLocks noGrp="1"/>
          </p:cNvSpPr>
          <p:nvPr>
            <p:ph type="pic" sz="quarter" idx="23" hasCustomPrompt="1"/>
          </p:nvPr>
        </p:nvSpPr>
        <p:spPr>
          <a:xfrm>
            <a:off x="9301296" y="1522949"/>
            <a:ext cx="2494721" cy="2226366"/>
          </a:xfrm>
        </p:spPr>
        <p:txBody>
          <a:bodyPr rtlCol="0">
            <a:normAutofit/>
          </a:bodyPr>
          <a:lstStyle>
            <a:lvl1pPr marL="0" indent="0" algn="ctr">
              <a:buNone/>
              <a:defRPr sz="1200">
                <a:solidFill>
                  <a:schemeClr val="tx1"/>
                </a:solidFill>
              </a:defRPr>
            </a:lvl1pPr>
          </a:lstStyle>
          <a:p>
            <a:pPr rtl="0"/>
            <a:r>
              <a:rPr lang="fr-FR" noProof="0"/>
              <a:t>Cliquez sur l’icône pour ajouter une image</a:t>
            </a:r>
          </a:p>
        </p:txBody>
      </p:sp>
      <p:sp>
        <p:nvSpPr>
          <p:cNvPr id="31" name="Espace réservé du texte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604611" y="4123881"/>
            <a:ext cx="2220341" cy="666781"/>
          </a:xfrm>
        </p:spPr>
        <p:txBody>
          <a:bodyPr rtlCol="0" anchor="t">
            <a:noAutofit/>
          </a:bodyPr>
          <a:lstStyle>
            <a:lvl1pPr marL="0" indent="0" algn="ctr">
              <a:buNone/>
              <a:defRPr sz="1500" b="1">
                <a:solidFill>
                  <a:schemeClr val="bg1"/>
                </a:solidFill>
                <a:latin typeface="+mj-lt"/>
              </a:defRPr>
            </a:lvl1pPr>
            <a:lvl2pPr marL="342900" indent="0">
              <a:buNone/>
              <a:defRPr sz="1200">
                <a:solidFill>
                  <a:schemeClr val="bg1"/>
                </a:solidFill>
              </a:defRPr>
            </a:lvl2pPr>
            <a:lvl3pPr marL="685800" indent="0">
              <a:buNone/>
              <a:defRPr sz="1050">
                <a:solidFill>
                  <a:schemeClr val="bg1"/>
                </a:solidFill>
              </a:defRPr>
            </a:lvl3pPr>
            <a:lvl4pPr marL="1028700" indent="0">
              <a:buNone/>
              <a:defRPr sz="900">
                <a:solidFill>
                  <a:schemeClr val="bg1"/>
                </a:solidFill>
              </a:defRPr>
            </a:lvl4pPr>
            <a:lvl5pPr marL="1371600" indent="0">
              <a:buNone/>
              <a:defRPr sz="900">
                <a:solidFill>
                  <a:schemeClr val="bg1"/>
                </a:solidFill>
              </a:defRPr>
            </a:lvl5pPr>
          </a:lstStyle>
          <a:p>
            <a:pPr lvl="0" rtl="0"/>
            <a:r>
              <a:rPr lang="fr-FR" noProof="0"/>
              <a:t>Ajoutez votre texte ici</a:t>
            </a:r>
          </a:p>
        </p:txBody>
      </p:sp>
      <p:sp>
        <p:nvSpPr>
          <p:cNvPr id="33" name="Espace réservé du texte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604611" y="4879255"/>
            <a:ext cx="2220341" cy="666781"/>
          </a:xfrm>
        </p:spPr>
        <p:txBody>
          <a:bodyPr rtlCol="0" anchor="t">
            <a:noAutofit/>
          </a:bodyPr>
          <a:lstStyle>
            <a:lvl1pPr marL="0" indent="0" algn="ctr">
              <a:buNone/>
              <a:defRPr sz="1200" b="0">
                <a:solidFill>
                  <a:schemeClr val="bg1"/>
                </a:solidFill>
                <a:latin typeface="+mn-lt"/>
              </a:defRPr>
            </a:lvl1pPr>
            <a:lvl2pPr marL="342900" indent="0">
              <a:buNone/>
              <a:defRPr sz="1200">
                <a:solidFill>
                  <a:schemeClr val="bg1"/>
                </a:solidFill>
              </a:defRPr>
            </a:lvl2pPr>
            <a:lvl3pPr marL="685800" indent="0">
              <a:buNone/>
              <a:defRPr sz="1050">
                <a:solidFill>
                  <a:schemeClr val="bg1"/>
                </a:solidFill>
              </a:defRPr>
            </a:lvl3pPr>
            <a:lvl4pPr marL="1028700" indent="0">
              <a:buNone/>
              <a:defRPr sz="900">
                <a:solidFill>
                  <a:schemeClr val="bg1"/>
                </a:solidFill>
              </a:defRPr>
            </a:lvl4pPr>
            <a:lvl5pPr marL="1371600" indent="0">
              <a:buNone/>
              <a:defRPr sz="900">
                <a:solidFill>
                  <a:schemeClr val="bg1"/>
                </a:solidFill>
              </a:defRPr>
            </a:lvl5pPr>
          </a:lstStyle>
          <a:p>
            <a:pPr lvl="0" rtl="0"/>
            <a:r>
              <a:rPr lang="fr-FR" noProof="0"/>
              <a:t>Ajoutez votre texte ici</a:t>
            </a:r>
          </a:p>
        </p:txBody>
      </p:sp>
      <p:sp>
        <p:nvSpPr>
          <p:cNvPr id="37" name="Espace réservé du texte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549236" y="4123881"/>
            <a:ext cx="2220341" cy="666781"/>
          </a:xfrm>
        </p:spPr>
        <p:txBody>
          <a:bodyPr rtlCol="0" anchor="t">
            <a:noAutofit/>
          </a:bodyPr>
          <a:lstStyle>
            <a:lvl1pPr marL="0" indent="0" algn="ctr">
              <a:buNone/>
              <a:defRPr sz="1500" b="1">
                <a:solidFill>
                  <a:schemeClr val="bg1"/>
                </a:solidFill>
                <a:latin typeface="+mj-lt"/>
              </a:defRPr>
            </a:lvl1pPr>
            <a:lvl2pPr marL="342900" indent="0">
              <a:buNone/>
              <a:defRPr sz="1200">
                <a:solidFill>
                  <a:schemeClr val="bg1"/>
                </a:solidFill>
              </a:defRPr>
            </a:lvl2pPr>
            <a:lvl3pPr marL="685800" indent="0">
              <a:buNone/>
              <a:defRPr sz="1050">
                <a:solidFill>
                  <a:schemeClr val="bg1"/>
                </a:solidFill>
              </a:defRPr>
            </a:lvl3pPr>
            <a:lvl4pPr marL="1028700" indent="0">
              <a:buNone/>
              <a:defRPr sz="900">
                <a:solidFill>
                  <a:schemeClr val="bg1"/>
                </a:solidFill>
              </a:defRPr>
            </a:lvl4pPr>
            <a:lvl5pPr marL="1371600" indent="0">
              <a:buNone/>
              <a:defRPr sz="900">
                <a:solidFill>
                  <a:schemeClr val="bg1"/>
                </a:solidFill>
              </a:defRPr>
            </a:lvl5pPr>
          </a:lstStyle>
          <a:p>
            <a:pPr lvl="0" rtl="0"/>
            <a:r>
              <a:rPr lang="fr-FR" noProof="0"/>
              <a:t>Ajoutez votre texte ici</a:t>
            </a:r>
          </a:p>
        </p:txBody>
      </p:sp>
      <p:sp>
        <p:nvSpPr>
          <p:cNvPr id="38" name="Espace réservé du texte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549236" y="4879255"/>
            <a:ext cx="2220341" cy="666781"/>
          </a:xfrm>
        </p:spPr>
        <p:txBody>
          <a:bodyPr rtlCol="0" anchor="t">
            <a:noAutofit/>
          </a:bodyPr>
          <a:lstStyle>
            <a:lvl1pPr marL="0" indent="0" algn="ctr">
              <a:buNone/>
              <a:defRPr sz="1200" b="0">
                <a:solidFill>
                  <a:schemeClr val="bg1"/>
                </a:solidFill>
                <a:latin typeface="+mn-lt"/>
              </a:defRPr>
            </a:lvl1pPr>
            <a:lvl2pPr marL="342900" indent="0">
              <a:buNone/>
              <a:defRPr sz="1200">
                <a:solidFill>
                  <a:schemeClr val="bg1"/>
                </a:solidFill>
              </a:defRPr>
            </a:lvl2pPr>
            <a:lvl3pPr marL="685800" indent="0">
              <a:buNone/>
              <a:defRPr sz="1050">
                <a:solidFill>
                  <a:schemeClr val="bg1"/>
                </a:solidFill>
              </a:defRPr>
            </a:lvl3pPr>
            <a:lvl4pPr marL="1028700" indent="0">
              <a:buNone/>
              <a:defRPr sz="900">
                <a:solidFill>
                  <a:schemeClr val="bg1"/>
                </a:solidFill>
              </a:defRPr>
            </a:lvl4pPr>
            <a:lvl5pPr marL="1371600" indent="0">
              <a:buNone/>
              <a:defRPr sz="900">
                <a:solidFill>
                  <a:schemeClr val="bg1"/>
                </a:solidFill>
              </a:defRPr>
            </a:lvl5pPr>
          </a:lstStyle>
          <a:p>
            <a:pPr lvl="0" rtl="0"/>
            <a:r>
              <a:rPr lang="fr-FR" noProof="0"/>
              <a:t>Ajoutez votre texte ici</a:t>
            </a:r>
          </a:p>
        </p:txBody>
      </p:sp>
      <p:sp>
        <p:nvSpPr>
          <p:cNvPr id="40" name="Espace réservé du texte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493861" y="4123881"/>
            <a:ext cx="2220341" cy="666781"/>
          </a:xfrm>
        </p:spPr>
        <p:txBody>
          <a:bodyPr rtlCol="0" anchor="t">
            <a:noAutofit/>
          </a:bodyPr>
          <a:lstStyle>
            <a:lvl1pPr marL="0" indent="0" algn="ctr">
              <a:buNone/>
              <a:defRPr sz="1500" b="1">
                <a:solidFill>
                  <a:schemeClr val="bg1"/>
                </a:solidFill>
                <a:latin typeface="+mj-lt"/>
              </a:defRPr>
            </a:lvl1pPr>
            <a:lvl2pPr marL="342900" indent="0">
              <a:buNone/>
              <a:defRPr sz="1200">
                <a:solidFill>
                  <a:schemeClr val="bg1"/>
                </a:solidFill>
              </a:defRPr>
            </a:lvl2pPr>
            <a:lvl3pPr marL="685800" indent="0">
              <a:buNone/>
              <a:defRPr sz="1050">
                <a:solidFill>
                  <a:schemeClr val="bg1"/>
                </a:solidFill>
              </a:defRPr>
            </a:lvl3pPr>
            <a:lvl4pPr marL="1028700" indent="0">
              <a:buNone/>
              <a:defRPr sz="900">
                <a:solidFill>
                  <a:schemeClr val="bg1"/>
                </a:solidFill>
              </a:defRPr>
            </a:lvl4pPr>
            <a:lvl5pPr marL="1371600" indent="0">
              <a:buNone/>
              <a:defRPr sz="900">
                <a:solidFill>
                  <a:schemeClr val="bg1"/>
                </a:solidFill>
              </a:defRPr>
            </a:lvl5pPr>
          </a:lstStyle>
          <a:p>
            <a:pPr lvl="0" rtl="0"/>
            <a:r>
              <a:rPr lang="fr-FR" noProof="0"/>
              <a:t>Ajoutez votre texte ici</a:t>
            </a:r>
          </a:p>
        </p:txBody>
      </p:sp>
      <p:sp>
        <p:nvSpPr>
          <p:cNvPr id="41" name="Espace réservé du texte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493861" y="4879255"/>
            <a:ext cx="2220341" cy="666781"/>
          </a:xfrm>
        </p:spPr>
        <p:txBody>
          <a:bodyPr rtlCol="0" anchor="t">
            <a:noAutofit/>
          </a:bodyPr>
          <a:lstStyle>
            <a:lvl1pPr marL="0" indent="0" algn="ctr">
              <a:buNone/>
              <a:defRPr sz="1200" b="0">
                <a:solidFill>
                  <a:schemeClr val="bg1"/>
                </a:solidFill>
                <a:latin typeface="+mn-lt"/>
              </a:defRPr>
            </a:lvl1pPr>
            <a:lvl2pPr marL="342900" indent="0">
              <a:buNone/>
              <a:defRPr sz="1200">
                <a:solidFill>
                  <a:schemeClr val="bg1"/>
                </a:solidFill>
              </a:defRPr>
            </a:lvl2pPr>
            <a:lvl3pPr marL="685800" indent="0">
              <a:buNone/>
              <a:defRPr sz="1050">
                <a:solidFill>
                  <a:schemeClr val="bg1"/>
                </a:solidFill>
              </a:defRPr>
            </a:lvl3pPr>
            <a:lvl4pPr marL="1028700" indent="0">
              <a:buNone/>
              <a:defRPr sz="900">
                <a:solidFill>
                  <a:schemeClr val="bg1"/>
                </a:solidFill>
              </a:defRPr>
            </a:lvl4pPr>
            <a:lvl5pPr marL="1371600" indent="0">
              <a:buNone/>
              <a:defRPr sz="900">
                <a:solidFill>
                  <a:schemeClr val="bg1"/>
                </a:solidFill>
              </a:defRPr>
            </a:lvl5pPr>
          </a:lstStyle>
          <a:p>
            <a:pPr lvl="0" rtl="0"/>
            <a:r>
              <a:rPr lang="fr-FR" noProof="0"/>
              <a:t>Ajoutez votre texte ici</a:t>
            </a:r>
          </a:p>
        </p:txBody>
      </p:sp>
      <p:sp>
        <p:nvSpPr>
          <p:cNvPr id="42" name="Espace réservé du texte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438487" y="4123881"/>
            <a:ext cx="2220341" cy="666781"/>
          </a:xfrm>
        </p:spPr>
        <p:txBody>
          <a:bodyPr rtlCol="0" anchor="t">
            <a:noAutofit/>
          </a:bodyPr>
          <a:lstStyle>
            <a:lvl1pPr marL="0" indent="0" algn="ctr">
              <a:buNone/>
              <a:defRPr sz="1500" b="1">
                <a:solidFill>
                  <a:schemeClr val="bg1"/>
                </a:solidFill>
                <a:latin typeface="+mj-lt"/>
              </a:defRPr>
            </a:lvl1pPr>
            <a:lvl2pPr marL="342900" indent="0">
              <a:buNone/>
              <a:defRPr sz="1200">
                <a:solidFill>
                  <a:schemeClr val="bg1"/>
                </a:solidFill>
              </a:defRPr>
            </a:lvl2pPr>
            <a:lvl3pPr marL="685800" indent="0">
              <a:buNone/>
              <a:defRPr sz="1050">
                <a:solidFill>
                  <a:schemeClr val="bg1"/>
                </a:solidFill>
              </a:defRPr>
            </a:lvl3pPr>
            <a:lvl4pPr marL="1028700" indent="0">
              <a:buNone/>
              <a:defRPr sz="900">
                <a:solidFill>
                  <a:schemeClr val="bg1"/>
                </a:solidFill>
              </a:defRPr>
            </a:lvl4pPr>
            <a:lvl5pPr marL="1371600" indent="0">
              <a:buNone/>
              <a:defRPr sz="900">
                <a:solidFill>
                  <a:schemeClr val="bg1"/>
                </a:solidFill>
              </a:defRPr>
            </a:lvl5pPr>
          </a:lstStyle>
          <a:p>
            <a:pPr lvl="0" rtl="0"/>
            <a:r>
              <a:rPr lang="fr-FR" noProof="0"/>
              <a:t>Ajoutez votre texte ici</a:t>
            </a:r>
          </a:p>
        </p:txBody>
      </p:sp>
      <p:sp>
        <p:nvSpPr>
          <p:cNvPr id="44" name="Espace réservé du texte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438487" y="4879255"/>
            <a:ext cx="2220341" cy="666781"/>
          </a:xfrm>
        </p:spPr>
        <p:txBody>
          <a:bodyPr rtlCol="0" anchor="t">
            <a:noAutofit/>
          </a:bodyPr>
          <a:lstStyle>
            <a:lvl1pPr marL="0" indent="0" algn="ctr">
              <a:buNone/>
              <a:defRPr sz="1200" b="0">
                <a:solidFill>
                  <a:schemeClr val="bg1"/>
                </a:solidFill>
                <a:latin typeface="+mn-lt"/>
              </a:defRPr>
            </a:lvl1pPr>
            <a:lvl2pPr marL="342900" indent="0">
              <a:buNone/>
              <a:defRPr sz="1200">
                <a:solidFill>
                  <a:schemeClr val="bg1"/>
                </a:solidFill>
              </a:defRPr>
            </a:lvl2pPr>
            <a:lvl3pPr marL="685800" indent="0">
              <a:buNone/>
              <a:defRPr sz="1050">
                <a:solidFill>
                  <a:schemeClr val="bg1"/>
                </a:solidFill>
              </a:defRPr>
            </a:lvl3pPr>
            <a:lvl4pPr marL="1028700" indent="0">
              <a:buNone/>
              <a:defRPr sz="900">
                <a:solidFill>
                  <a:schemeClr val="bg1"/>
                </a:solidFill>
              </a:defRPr>
            </a:lvl4pPr>
            <a:lvl5pPr marL="1371600" indent="0">
              <a:buNone/>
              <a:defRPr sz="900">
                <a:solidFill>
                  <a:schemeClr val="bg1"/>
                </a:solidFill>
              </a:defRPr>
            </a:lvl5pPr>
          </a:lstStyle>
          <a:p>
            <a:pPr lvl="0" rtl="0"/>
            <a:r>
              <a:rPr lang="fr-FR" noProof="0"/>
              <a:t>Ajoutez votre texte ici</a:t>
            </a:r>
          </a:p>
        </p:txBody>
      </p:sp>
      <p:sp>
        <p:nvSpPr>
          <p:cNvPr id="21" name="Espace réservé du pied de page 3">
            <a:extLst>
              <a:ext uri="{FF2B5EF4-FFF2-40B4-BE49-F238E27FC236}">
                <a16:creationId xmlns:a16="http://schemas.microsoft.com/office/drawing/2014/main" id="{71F54449-85A4-4E8E-845C-6E0DC6AD8451}"/>
              </a:ext>
            </a:extLst>
          </p:cNvPr>
          <p:cNvSpPr>
            <a:spLocks noGrp="1"/>
          </p:cNvSpPr>
          <p:nvPr>
            <p:ph type="ftr" sz="quarter" idx="2"/>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22" name="Image 21">
            <a:extLst>
              <a:ext uri="{FF2B5EF4-FFF2-40B4-BE49-F238E27FC236}">
                <a16:creationId xmlns:a16="http://schemas.microsoft.com/office/drawing/2014/main" id="{B8374616-9279-429E-BBD3-D9CD15B288F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10937260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2_Titre uniqu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p>
            <a:pPr rtl="0"/>
            <a:r>
              <a:rPr lang="en-US" noProof="0"/>
              <a:t>Click to edit Master title style</a:t>
            </a:r>
            <a:endParaRPr lang="fr-FR" noProof="0"/>
          </a:p>
        </p:txBody>
      </p:sp>
      <p:sp>
        <p:nvSpPr>
          <p:cNvPr id="17" name="Espace réservé du numéro de diapositive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3" cy="206104"/>
          </a:xfrm>
        </p:spPr>
        <p:txBody>
          <a:bodyPr rtlCol="0"/>
          <a:lstStyle/>
          <a:p>
            <a:fld id="{E63DE55E-41F8-4082-891E-D506B0EC28BA}" type="slidenum">
              <a:rPr lang="en-US" smtClean="0"/>
              <a:t>‹#›</a:t>
            </a:fld>
            <a:endParaRPr lang="en-US"/>
          </a:p>
        </p:txBody>
      </p:sp>
      <p:cxnSp>
        <p:nvCxnSpPr>
          <p:cNvPr id="24" name="Connecteur droit 23">
            <a:extLst>
              <a:ext uri="{FF2B5EF4-FFF2-40B4-BE49-F238E27FC236}">
                <a16:creationId xmlns:a16="http://schemas.microsoft.com/office/drawing/2014/main" id="{0C61EA57-B8EA-4589-A9DD-E25F300D5AFD}"/>
              </a:ext>
            </a:extLst>
          </p:cNvPr>
          <p:cNvCxnSpPr/>
          <p:nvPr/>
        </p:nvCxnSpPr>
        <p:spPr>
          <a:xfrm>
            <a:off x="4790661" y="6917634"/>
            <a:ext cx="19182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ce réservé de graphique 3">
            <a:extLst>
              <a:ext uri="{FF2B5EF4-FFF2-40B4-BE49-F238E27FC236}">
                <a16:creationId xmlns:a16="http://schemas.microsoft.com/office/drawing/2014/main" id="{56084AEC-DB39-4367-A213-BB2FE4AD38BE}"/>
              </a:ext>
            </a:extLst>
          </p:cNvPr>
          <p:cNvSpPr>
            <a:spLocks noGrp="1"/>
          </p:cNvSpPr>
          <p:nvPr>
            <p:ph type="chart" sz="quarter" idx="13" hasCustomPrompt="1"/>
          </p:nvPr>
        </p:nvSpPr>
        <p:spPr>
          <a:xfrm>
            <a:off x="4900613" y="1233489"/>
            <a:ext cx="6991350" cy="4967287"/>
          </a:xfrm>
        </p:spPr>
        <p:txBody>
          <a:bodyPr rtlCol="0">
            <a:normAutofit/>
          </a:bodyPr>
          <a:lstStyle>
            <a:lvl1pPr marL="0" indent="0" algn="ctr">
              <a:buNone/>
              <a:defRPr sz="1500"/>
            </a:lvl1pPr>
          </a:lstStyle>
          <a:p>
            <a:pPr rtl="0"/>
            <a:r>
              <a:rPr lang="fr-FR" noProof="0"/>
              <a:t>Cliquez sur l’icône pour ajouter un graphique</a:t>
            </a:r>
          </a:p>
        </p:txBody>
      </p:sp>
      <p:sp>
        <p:nvSpPr>
          <p:cNvPr id="25" name="Rectangle 24">
            <a:extLst>
              <a:ext uri="{FF2B5EF4-FFF2-40B4-BE49-F238E27FC236}">
                <a16:creationId xmlns:a16="http://schemas.microsoft.com/office/drawing/2014/main" id="{D928258E-48B5-471F-BC61-B45FB2CA51BA}"/>
              </a:ext>
            </a:extLst>
          </p:cNvPr>
          <p:cNvSpPr/>
          <p:nvPr/>
        </p:nvSpPr>
        <p:spPr>
          <a:xfrm>
            <a:off x="371474" y="1233489"/>
            <a:ext cx="4419188"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6" name="Espace réservé du texte 5">
            <a:extLst>
              <a:ext uri="{FF2B5EF4-FFF2-40B4-BE49-F238E27FC236}">
                <a16:creationId xmlns:a16="http://schemas.microsoft.com/office/drawing/2014/main" id="{9867FAC3-5109-4D5D-8105-FC48313396C4}"/>
              </a:ext>
            </a:extLst>
          </p:cNvPr>
          <p:cNvSpPr>
            <a:spLocks noGrp="1"/>
          </p:cNvSpPr>
          <p:nvPr>
            <p:ph type="body" sz="quarter" idx="14" hasCustomPrompt="1"/>
          </p:nvPr>
        </p:nvSpPr>
        <p:spPr>
          <a:xfrm>
            <a:off x="546100" y="1450975"/>
            <a:ext cx="4065588" cy="4552950"/>
          </a:xfrm>
        </p:spPr>
        <p:txBody>
          <a:bodyPr rtlCol="0">
            <a:normAutofit/>
          </a:bodyPr>
          <a:lstStyle>
            <a:lvl1pPr>
              <a:buNone/>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8" name="Espace réservé du pied de page 3">
            <a:extLst>
              <a:ext uri="{FF2B5EF4-FFF2-40B4-BE49-F238E27FC236}">
                <a16:creationId xmlns:a16="http://schemas.microsoft.com/office/drawing/2014/main" id="{C9FD3191-1738-44F7-B846-5B85AC98145C}"/>
              </a:ext>
            </a:extLst>
          </p:cNvPr>
          <p:cNvSpPr>
            <a:spLocks noGrp="1"/>
          </p:cNvSpPr>
          <p:nvPr>
            <p:ph type="ftr" sz="quarter" idx="2"/>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9" name="Image 8">
            <a:extLst>
              <a:ext uri="{FF2B5EF4-FFF2-40B4-BE49-F238E27FC236}">
                <a16:creationId xmlns:a16="http://schemas.microsoft.com/office/drawing/2014/main" id="{DBAB5E3D-56AE-4C78-B852-9CAC4B85CB0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11567837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3_Titre uniqu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p>
            <a:pPr rtl="0"/>
            <a:r>
              <a:rPr lang="en-US" noProof="0"/>
              <a:t>Click to edit Master title style</a:t>
            </a:r>
            <a:endParaRPr lang="fr-FR" noProof="0"/>
          </a:p>
        </p:txBody>
      </p:sp>
      <p:sp>
        <p:nvSpPr>
          <p:cNvPr id="17" name="Espace réservé du numéro de diapositive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3" cy="206104"/>
          </a:xfrm>
        </p:spPr>
        <p:txBody>
          <a:bodyPr rtlCol="0"/>
          <a:lstStyle/>
          <a:p>
            <a:fld id="{E63DE55E-41F8-4082-891E-D506B0EC28BA}" type="slidenum">
              <a:rPr lang="en-US" smtClean="0"/>
              <a:t>‹#›</a:t>
            </a:fld>
            <a:endParaRPr lang="en-US"/>
          </a:p>
        </p:txBody>
      </p:sp>
      <p:cxnSp>
        <p:nvCxnSpPr>
          <p:cNvPr id="24" name="Connecteur droit 23">
            <a:extLst>
              <a:ext uri="{FF2B5EF4-FFF2-40B4-BE49-F238E27FC236}">
                <a16:creationId xmlns:a16="http://schemas.microsoft.com/office/drawing/2014/main" id="{0C61EA57-B8EA-4589-A9DD-E25F300D5AFD}"/>
              </a:ext>
            </a:extLst>
          </p:cNvPr>
          <p:cNvCxnSpPr/>
          <p:nvPr/>
        </p:nvCxnSpPr>
        <p:spPr>
          <a:xfrm>
            <a:off x="4790661" y="6917634"/>
            <a:ext cx="19182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ce réservé de graphique 3">
            <a:extLst>
              <a:ext uri="{FF2B5EF4-FFF2-40B4-BE49-F238E27FC236}">
                <a16:creationId xmlns:a16="http://schemas.microsoft.com/office/drawing/2014/main" id="{56084AEC-DB39-4367-A213-BB2FE4AD38BE}"/>
              </a:ext>
            </a:extLst>
          </p:cNvPr>
          <p:cNvSpPr>
            <a:spLocks noGrp="1"/>
          </p:cNvSpPr>
          <p:nvPr>
            <p:ph type="chart" sz="quarter" idx="13" hasCustomPrompt="1"/>
          </p:nvPr>
        </p:nvSpPr>
        <p:spPr>
          <a:xfrm>
            <a:off x="371475" y="1233489"/>
            <a:ext cx="11520488" cy="4967287"/>
          </a:xfrm>
        </p:spPr>
        <p:txBody>
          <a:bodyPr rtlCol="0">
            <a:normAutofit/>
          </a:bodyPr>
          <a:lstStyle>
            <a:lvl1pPr marL="0" indent="0" algn="ctr">
              <a:buNone/>
              <a:defRPr sz="1500"/>
            </a:lvl1pPr>
          </a:lstStyle>
          <a:p>
            <a:pPr rtl="0"/>
            <a:r>
              <a:rPr lang="fr-FR" noProof="0"/>
              <a:t>Cliquez sur l’icône pour ajouter un graphique</a:t>
            </a:r>
          </a:p>
        </p:txBody>
      </p:sp>
      <p:sp>
        <p:nvSpPr>
          <p:cNvPr id="6" name="Espace réservé du pied de page 3">
            <a:extLst>
              <a:ext uri="{FF2B5EF4-FFF2-40B4-BE49-F238E27FC236}">
                <a16:creationId xmlns:a16="http://schemas.microsoft.com/office/drawing/2014/main" id="{ABD1FEC5-F4E8-4056-BE89-36F0D4A926D1}"/>
              </a:ext>
            </a:extLst>
          </p:cNvPr>
          <p:cNvSpPr>
            <a:spLocks noGrp="1"/>
          </p:cNvSpPr>
          <p:nvPr>
            <p:ph type="ftr" sz="quarter" idx="2"/>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7" name="Image 6">
            <a:extLst>
              <a:ext uri="{FF2B5EF4-FFF2-40B4-BE49-F238E27FC236}">
                <a16:creationId xmlns:a16="http://schemas.microsoft.com/office/drawing/2014/main" id="{43025C66-54EC-4C22-A05B-6316180C1D7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31433330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4_Titre uniqu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p>
            <a:pPr rtl="0"/>
            <a:r>
              <a:rPr lang="en-US" noProof="0"/>
              <a:t>Click to edit Master title style</a:t>
            </a:r>
            <a:endParaRPr lang="fr-FR" noProof="0"/>
          </a:p>
        </p:txBody>
      </p:sp>
      <p:sp>
        <p:nvSpPr>
          <p:cNvPr id="17" name="Espace réservé du numéro de diapositive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3" cy="206104"/>
          </a:xfrm>
        </p:spPr>
        <p:txBody>
          <a:bodyPr rtlCol="0"/>
          <a:lstStyle/>
          <a:p>
            <a:fld id="{E63DE55E-41F8-4082-891E-D506B0EC28BA}" type="slidenum">
              <a:rPr lang="en-US" smtClean="0"/>
              <a:t>‹#›</a:t>
            </a:fld>
            <a:endParaRPr lang="en-US"/>
          </a:p>
        </p:txBody>
      </p:sp>
      <p:cxnSp>
        <p:nvCxnSpPr>
          <p:cNvPr id="24" name="Connecteur droit 23">
            <a:extLst>
              <a:ext uri="{FF2B5EF4-FFF2-40B4-BE49-F238E27FC236}">
                <a16:creationId xmlns:a16="http://schemas.microsoft.com/office/drawing/2014/main" id="{0C61EA57-B8EA-4589-A9DD-E25F300D5AFD}"/>
              </a:ext>
            </a:extLst>
          </p:cNvPr>
          <p:cNvCxnSpPr/>
          <p:nvPr/>
        </p:nvCxnSpPr>
        <p:spPr>
          <a:xfrm>
            <a:off x="4790661" y="6917634"/>
            <a:ext cx="19182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ce réservé de graphique 3">
            <a:extLst>
              <a:ext uri="{FF2B5EF4-FFF2-40B4-BE49-F238E27FC236}">
                <a16:creationId xmlns:a16="http://schemas.microsoft.com/office/drawing/2014/main" id="{56084AEC-DB39-4367-A213-BB2FE4AD38BE}"/>
              </a:ext>
            </a:extLst>
          </p:cNvPr>
          <p:cNvSpPr>
            <a:spLocks noGrp="1"/>
          </p:cNvSpPr>
          <p:nvPr>
            <p:ph type="chart" sz="quarter" idx="13" hasCustomPrompt="1"/>
          </p:nvPr>
        </p:nvSpPr>
        <p:spPr>
          <a:xfrm>
            <a:off x="371476" y="1233489"/>
            <a:ext cx="7450621" cy="4967287"/>
          </a:xfrm>
        </p:spPr>
        <p:txBody>
          <a:bodyPr rtlCol="0">
            <a:normAutofit/>
          </a:bodyPr>
          <a:lstStyle>
            <a:lvl1pPr marL="0" indent="0" algn="ctr">
              <a:buNone/>
              <a:defRPr sz="1500"/>
            </a:lvl1pPr>
          </a:lstStyle>
          <a:p>
            <a:pPr rtl="0"/>
            <a:r>
              <a:rPr lang="fr-FR" noProof="0"/>
              <a:t>Cliquez sur l’icône pour ajouter un graphique</a:t>
            </a:r>
          </a:p>
        </p:txBody>
      </p:sp>
      <p:sp>
        <p:nvSpPr>
          <p:cNvPr id="5" name="Espace réservé d’image 4">
            <a:extLst>
              <a:ext uri="{FF2B5EF4-FFF2-40B4-BE49-F238E27FC236}">
                <a16:creationId xmlns:a16="http://schemas.microsoft.com/office/drawing/2014/main" id="{F1D1D3DC-359F-47D3-A498-6E5DEF615BD3}"/>
              </a:ext>
            </a:extLst>
          </p:cNvPr>
          <p:cNvSpPr>
            <a:spLocks noGrp="1"/>
          </p:cNvSpPr>
          <p:nvPr>
            <p:ph type="pic" sz="quarter" idx="14" hasCustomPrompt="1"/>
          </p:nvPr>
        </p:nvSpPr>
        <p:spPr>
          <a:xfrm>
            <a:off x="7940675" y="1233489"/>
            <a:ext cx="3951288" cy="4967287"/>
          </a:xfrm>
        </p:spPr>
        <p:txBody>
          <a:bodyPr rtlCol="0">
            <a:normAutofit/>
          </a:bodyPr>
          <a:lstStyle>
            <a:lvl1pPr marL="0" indent="0" algn="ctr">
              <a:buNone/>
              <a:defRPr sz="1500"/>
            </a:lvl1pPr>
          </a:lstStyle>
          <a:p>
            <a:pPr rtl="0"/>
            <a:r>
              <a:rPr lang="fr-FR" noProof="0"/>
              <a:t>Cliquez sur l’icône pour ajouter une image</a:t>
            </a:r>
          </a:p>
        </p:txBody>
      </p:sp>
      <p:sp>
        <p:nvSpPr>
          <p:cNvPr id="7" name="Espace réservé du pied de page 3">
            <a:extLst>
              <a:ext uri="{FF2B5EF4-FFF2-40B4-BE49-F238E27FC236}">
                <a16:creationId xmlns:a16="http://schemas.microsoft.com/office/drawing/2014/main" id="{3670A410-556E-42F9-961E-EF4ABB65AC86}"/>
              </a:ext>
            </a:extLst>
          </p:cNvPr>
          <p:cNvSpPr>
            <a:spLocks noGrp="1"/>
          </p:cNvSpPr>
          <p:nvPr>
            <p:ph type="ftr" sz="quarter" idx="2"/>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8" name="Image 7">
            <a:extLst>
              <a:ext uri="{FF2B5EF4-FFF2-40B4-BE49-F238E27FC236}">
                <a16:creationId xmlns:a16="http://schemas.microsoft.com/office/drawing/2014/main" id="{6E99942E-25FD-44FC-94ED-88FCC18E57E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39534939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5_Titre uniqu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p>
            <a:pPr rtl="0"/>
            <a:r>
              <a:rPr lang="en-US" noProof="0"/>
              <a:t>Click to edit Master title style</a:t>
            </a:r>
            <a:endParaRPr lang="fr-FR" noProof="0"/>
          </a:p>
        </p:txBody>
      </p:sp>
      <p:sp>
        <p:nvSpPr>
          <p:cNvPr id="17" name="Espace réservé du numéro de diapositive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3" cy="206104"/>
          </a:xfrm>
        </p:spPr>
        <p:txBody>
          <a:bodyPr rtlCol="0"/>
          <a:lstStyle/>
          <a:p>
            <a:fld id="{E63DE55E-41F8-4082-891E-D506B0EC28BA}" type="slidenum">
              <a:rPr lang="en-US" smtClean="0"/>
              <a:t>‹#›</a:t>
            </a:fld>
            <a:endParaRPr lang="en-US"/>
          </a:p>
        </p:txBody>
      </p:sp>
      <p:cxnSp>
        <p:nvCxnSpPr>
          <p:cNvPr id="24" name="Connecteur droit 23">
            <a:extLst>
              <a:ext uri="{FF2B5EF4-FFF2-40B4-BE49-F238E27FC236}">
                <a16:creationId xmlns:a16="http://schemas.microsoft.com/office/drawing/2014/main" id="{0C61EA57-B8EA-4589-A9DD-E25F300D5AFD}"/>
              </a:ext>
            </a:extLst>
          </p:cNvPr>
          <p:cNvCxnSpPr/>
          <p:nvPr/>
        </p:nvCxnSpPr>
        <p:spPr>
          <a:xfrm>
            <a:off x="4790661" y="6917634"/>
            <a:ext cx="19182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ce réservé de graphique 3">
            <a:extLst>
              <a:ext uri="{FF2B5EF4-FFF2-40B4-BE49-F238E27FC236}">
                <a16:creationId xmlns:a16="http://schemas.microsoft.com/office/drawing/2014/main" id="{56084AEC-DB39-4367-A213-BB2FE4AD38BE}"/>
              </a:ext>
            </a:extLst>
          </p:cNvPr>
          <p:cNvSpPr>
            <a:spLocks noGrp="1"/>
          </p:cNvSpPr>
          <p:nvPr>
            <p:ph type="chart" sz="quarter" idx="13" hasCustomPrompt="1"/>
          </p:nvPr>
        </p:nvSpPr>
        <p:spPr>
          <a:xfrm>
            <a:off x="381415" y="1233489"/>
            <a:ext cx="5512490" cy="4967287"/>
          </a:xfrm>
        </p:spPr>
        <p:txBody>
          <a:bodyPr rtlCol="0">
            <a:normAutofit/>
          </a:bodyPr>
          <a:lstStyle>
            <a:lvl1pPr marL="0" indent="0" algn="ctr">
              <a:buNone/>
              <a:defRPr sz="1500"/>
            </a:lvl1pPr>
          </a:lstStyle>
          <a:p>
            <a:pPr rtl="0"/>
            <a:r>
              <a:rPr lang="fr-FR" noProof="0"/>
              <a:t>Cliquez sur l’icône pour ajouter un graphique</a:t>
            </a:r>
          </a:p>
        </p:txBody>
      </p:sp>
      <p:sp>
        <p:nvSpPr>
          <p:cNvPr id="7" name="Espace réservé de graphique 3">
            <a:extLst>
              <a:ext uri="{FF2B5EF4-FFF2-40B4-BE49-F238E27FC236}">
                <a16:creationId xmlns:a16="http://schemas.microsoft.com/office/drawing/2014/main" id="{6750280A-6976-42F9-B984-8601DD1972DC}"/>
              </a:ext>
            </a:extLst>
          </p:cNvPr>
          <p:cNvSpPr>
            <a:spLocks noGrp="1"/>
          </p:cNvSpPr>
          <p:nvPr>
            <p:ph type="chart" sz="quarter" idx="14" hasCustomPrompt="1"/>
          </p:nvPr>
        </p:nvSpPr>
        <p:spPr>
          <a:xfrm>
            <a:off x="6379473" y="1233489"/>
            <a:ext cx="5512490" cy="4967287"/>
          </a:xfrm>
        </p:spPr>
        <p:txBody>
          <a:bodyPr rtlCol="0">
            <a:normAutofit/>
          </a:bodyPr>
          <a:lstStyle>
            <a:lvl1pPr marL="0" indent="0" algn="ctr">
              <a:buNone/>
              <a:defRPr sz="1500"/>
            </a:lvl1pPr>
          </a:lstStyle>
          <a:p>
            <a:pPr rtl="0"/>
            <a:r>
              <a:rPr lang="fr-FR" noProof="0"/>
              <a:t>Cliquez sur l’icône pour ajouter un graphique</a:t>
            </a:r>
          </a:p>
        </p:txBody>
      </p:sp>
      <p:cxnSp>
        <p:nvCxnSpPr>
          <p:cNvPr id="6" name="Connecteur droit 5">
            <a:extLst>
              <a:ext uri="{FF2B5EF4-FFF2-40B4-BE49-F238E27FC236}">
                <a16:creationId xmlns:a16="http://schemas.microsoft.com/office/drawing/2014/main" id="{5E63221D-DF23-4F80-AB42-A74C1B1CB425}"/>
              </a:ext>
            </a:extLst>
          </p:cNvPr>
          <p:cNvCxnSpPr/>
          <p:nvPr/>
        </p:nvCxnSpPr>
        <p:spPr>
          <a:xfrm>
            <a:off x="6125818" y="1233489"/>
            <a:ext cx="0" cy="49672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7698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6_Titre uniqu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p>
            <a:pPr rtl="0"/>
            <a:r>
              <a:rPr lang="en-US" noProof="0"/>
              <a:t>Click to edit Master title style</a:t>
            </a:r>
            <a:endParaRPr lang="fr-FR" noProof="0"/>
          </a:p>
        </p:txBody>
      </p:sp>
      <p:sp>
        <p:nvSpPr>
          <p:cNvPr id="17" name="Espace réservé du numéro de diapositive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3" cy="206104"/>
          </a:xfrm>
        </p:spPr>
        <p:txBody>
          <a:bodyPr rtlCol="0"/>
          <a:lstStyle/>
          <a:p>
            <a:fld id="{E63DE55E-41F8-4082-891E-D506B0EC28BA}" type="slidenum">
              <a:rPr lang="en-US" smtClean="0"/>
              <a:t>‹#›</a:t>
            </a:fld>
            <a:endParaRPr lang="en-US"/>
          </a:p>
        </p:txBody>
      </p:sp>
      <p:cxnSp>
        <p:nvCxnSpPr>
          <p:cNvPr id="24" name="Connecteur droit 23">
            <a:extLst>
              <a:ext uri="{FF2B5EF4-FFF2-40B4-BE49-F238E27FC236}">
                <a16:creationId xmlns:a16="http://schemas.microsoft.com/office/drawing/2014/main" id="{0C61EA57-B8EA-4589-A9DD-E25F300D5AFD}"/>
              </a:ext>
            </a:extLst>
          </p:cNvPr>
          <p:cNvCxnSpPr/>
          <p:nvPr/>
        </p:nvCxnSpPr>
        <p:spPr>
          <a:xfrm>
            <a:off x="4790661" y="6917634"/>
            <a:ext cx="19182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ce réservé de graphique 3">
            <a:extLst>
              <a:ext uri="{FF2B5EF4-FFF2-40B4-BE49-F238E27FC236}">
                <a16:creationId xmlns:a16="http://schemas.microsoft.com/office/drawing/2014/main" id="{56084AEC-DB39-4367-A213-BB2FE4AD38BE}"/>
              </a:ext>
            </a:extLst>
          </p:cNvPr>
          <p:cNvSpPr>
            <a:spLocks noGrp="1"/>
          </p:cNvSpPr>
          <p:nvPr>
            <p:ph type="chart" sz="quarter" idx="13" hasCustomPrompt="1"/>
          </p:nvPr>
        </p:nvSpPr>
        <p:spPr>
          <a:xfrm>
            <a:off x="510623" y="1362696"/>
            <a:ext cx="5552246" cy="2294899"/>
          </a:xfrm>
        </p:spPr>
        <p:txBody>
          <a:bodyPr rtlCol="0">
            <a:normAutofit/>
          </a:bodyPr>
          <a:lstStyle>
            <a:lvl1pPr marL="0" indent="0" algn="ctr">
              <a:buNone/>
              <a:defRPr sz="1500"/>
            </a:lvl1pPr>
          </a:lstStyle>
          <a:p>
            <a:pPr rtl="0"/>
            <a:r>
              <a:rPr lang="fr-FR" noProof="0"/>
              <a:t>Cliquez sur l’icône pour ajouter un graphique</a:t>
            </a:r>
          </a:p>
        </p:txBody>
      </p:sp>
      <p:sp>
        <p:nvSpPr>
          <p:cNvPr id="9" name="Espace réservé de graphique 3">
            <a:extLst>
              <a:ext uri="{FF2B5EF4-FFF2-40B4-BE49-F238E27FC236}">
                <a16:creationId xmlns:a16="http://schemas.microsoft.com/office/drawing/2014/main" id="{3CC4F2FB-E360-40E2-BDA5-455EB243C216}"/>
              </a:ext>
            </a:extLst>
          </p:cNvPr>
          <p:cNvSpPr>
            <a:spLocks noGrp="1"/>
          </p:cNvSpPr>
          <p:nvPr>
            <p:ph type="chart" sz="quarter" idx="14" hasCustomPrompt="1"/>
          </p:nvPr>
        </p:nvSpPr>
        <p:spPr>
          <a:xfrm>
            <a:off x="500683" y="3781219"/>
            <a:ext cx="5552246" cy="2294899"/>
          </a:xfrm>
        </p:spPr>
        <p:txBody>
          <a:bodyPr rtlCol="0">
            <a:normAutofit/>
          </a:bodyPr>
          <a:lstStyle>
            <a:lvl1pPr marL="0" indent="0" algn="ctr">
              <a:buNone/>
              <a:defRPr sz="1500"/>
            </a:lvl1pPr>
          </a:lstStyle>
          <a:p>
            <a:pPr rtl="0"/>
            <a:r>
              <a:rPr lang="fr-FR" noProof="0"/>
              <a:t>Cliquez sur l’icône pour ajouter un graphique</a:t>
            </a:r>
          </a:p>
        </p:txBody>
      </p:sp>
      <p:sp>
        <p:nvSpPr>
          <p:cNvPr id="10" name="Espace réservé de graphique 3">
            <a:extLst>
              <a:ext uri="{FF2B5EF4-FFF2-40B4-BE49-F238E27FC236}">
                <a16:creationId xmlns:a16="http://schemas.microsoft.com/office/drawing/2014/main" id="{6373EAFD-6648-4861-97FB-A3961B86C814}"/>
              </a:ext>
            </a:extLst>
          </p:cNvPr>
          <p:cNvSpPr>
            <a:spLocks noGrp="1"/>
          </p:cNvSpPr>
          <p:nvPr>
            <p:ph type="chart" sz="quarter" idx="15" hasCustomPrompt="1"/>
          </p:nvPr>
        </p:nvSpPr>
        <p:spPr>
          <a:xfrm>
            <a:off x="6208643" y="1367561"/>
            <a:ext cx="5552246" cy="2294899"/>
          </a:xfrm>
        </p:spPr>
        <p:txBody>
          <a:bodyPr rtlCol="0">
            <a:normAutofit/>
          </a:bodyPr>
          <a:lstStyle>
            <a:lvl1pPr marL="0" indent="0" algn="ctr">
              <a:buNone/>
              <a:defRPr sz="1500"/>
            </a:lvl1pPr>
          </a:lstStyle>
          <a:p>
            <a:pPr rtl="0"/>
            <a:r>
              <a:rPr lang="fr-FR" noProof="0"/>
              <a:t>Cliquez sur l’icône pour ajouter un graphique</a:t>
            </a:r>
          </a:p>
        </p:txBody>
      </p:sp>
      <p:sp>
        <p:nvSpPr>
          <p:cNvPr id="11" name="Espace réservé de graphique 3">
            <a:extLst>
              <a:ext uri="{FF2B5EF4-FFF2-40B4-BE49-F238E27FC236}">
                <a16:creationId xmlns:a16="http://schemas.microsoft.com/office/drawing/2014/main" id="{CF0E102C-57E1-46ED-BE41-21C356F42BAD}"/>
              </a:ext>
            </a:extLst>
          </p:cNvPr>
          <p:cNvSpPr>
            <a:spLocks noGrp="1"/>
          </p:cNvSpPr>
          <p:nvPr>
            <p:ph type="chart" sz="quarter" idx="16" hasCustomPrompt="1"/>
          </p:nvPr>
        </p:nvSpPr>
        <p:spPr>
          <a:xfrm>
            <a:off x="6198703" y="3786083"/>
            <a:ext cx="5552246" cy="2294899"/>
          </a:xfrm>
        </p:spPr>
        <p:txBody>
          <a:bodyPr rtlCol="0">
            <a:normAutofit/>
          </a:bodyPr>
          <a:lstStyle>
            <a:lvl1pPr marL="0" indent="0" algn="ctr">
              <a:buNone/>
              <a:defRPr sz="1500"/>
            </a:lvl1pPr>
          </a:lstStyle>
          <a:p>
            <a:pPr rtl="0"/>
            <a:r>
              <a:rPr lang="fr-FR" noProof="0"/>
              <a:t>Cliquez sur l’icône pour ajouter un graphique</a:t>
            </a:r>
          </a:p>
        </p:txBody>
      </p:sp>
      <p:sp>
        <p:nvSpPr>
          <p:cNvPr id="12" name="Espace réservé du pied de page 3">
            <a:extLst>
              <a:ext uri="{FF2B5EF4-FFF2-40B4-BE49-F238E27FC236}">
                <a16:creationId xmlns:a16="http://schemas.microsoft.com/office/drawing/2014/main" id="{E54A467D-5A8E-4DA4-B80B-047B362AF1D2}"/>
              </a:ext>
            </a:extLst>
          </p:cNvPr>
          <p:cNvSpPr>
            <a:spLocks noGrp="1"/>
          </p:cNvSpPr>
          <p:nvPr>
            <p:ph type="ftr" sz="quarter" idx="2"/>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13" name="Image 12">
            <a:extLst>
              <a:ext uri="{FF2B5EF4-FFF2-40B4-BE49-F238E27FC236}">
                <a16:creationId xmlns:a16="http://schemas.microsoft.com/office/drawing/2014/main" id="{31103C82-5FE1-48B5-9EF3-2C780BFA383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2673521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Diapositive de tit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15" name="Rectangle 14">
            <a:extLst>
              <a:ext uri="{FF2B5EF4-FFF2-40B4-BE49-F238E27FC236}">
                <a16:creationId xmlns:a16="http://schemas.microsoft.com/office/drawing/2014/main" id="{1517DDCC-4521-4225-8F36-D4B39128409A}"/>
              </a:ext>
            </a:extLst>
          </p:cNvPr>
          <p:cNvSpPr/>
          <p:nvPr/>
        </p:nvSpPr>
        <p:spPr>
          <a:xfrm>
            <a:off x="8991600" y="3965574"/>
            <a:ext cx="3200400" cy="28924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6" name="Rectangle 5">
            <a:extLst>
              <a:ext uri="{FF2B5EF4-FFF2-40B4-BE49-F238E27FC236}">
                <a16:creationId xmlns:a16="http://schemas.microsoft.com/office/drawing/2014/main" id="{B16570C8-2343-4B74-AF97-DC7CE5D92865}"/>
              </a:ext>
            </a:extLst>
          </p:cNvPr>
          <p:cNvSpPr/>
          <p:nvPr/>
        </p:nvSpPr>
        <p:spPr>
          <a:xfrm>
            <a:off x="0" y="0"/>
            <a:ext cx="3200400" cy="28924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9" name="Espace réservé d’image 8">
            <a:extLst>
              <a:ext uri="{FF2B5EF4-FFF2-40B4-BE49-F238E27FC236}">
                <a16:creationId xmlns:a16="http://schemas.microsoft.com/office/drawing/2014/main" id="{2D02598E-521E-41CD-B068-134834CFF4FF}"/>
              </a:ext>
            </a:extLst>
          </p:cNvPr>
          <p:cNvSpPr>
            <a:spLocks noGrp="1"/>
          </p:cNvSpPr>
          <p:nvPr>
            <p:ph type="pic" sz="quarter" idx="10" hasCustomPrompt="1"/>
          </p:nvPr>
        </p:nvSpPr>
        <p:spPr>
          <a:xfrm>
            <a:off x="371476" y="278606"/>
            <a:ext cx="11520488" cy="3150394"/>
          </a:xfrm>
          <a:solidFill>
            <a:schemeClr val="bg1">
              <a:lumMod val="95000"/>
            </a:schemeClr>
          </a:solidFill>
        </p:spPr>
        <p:txBody>
          <a:bodyPr rtlCol="0">
            <a:normAutofit/>
          </a:bodyPr>
          <a:lstStyle>
            <a:lvl1pPr marL="0" indent="0" algn="ctr">
              <a:buNone/>
              <a:defRPr sz="1350"/>
            </a:lvl1pPr>
          </a:lstStyle>
          <a:p>
            <a:pPr rtl="0"/>
            <a:r>
              <a:rPr lang="fr-FR" noProof="0"/>
              <a:t>Cliquez sur l’icône pour ajouter une image</a:t>
            </a:r>
          </a:p>
        </p:txBody>
      </p:sp>
      <p:sp>
        <p:nvSpPr>
          <p:cNvPr id="14" name="Rectangle 13">
            <a:extLst>
              <a:ext uri="{FF2B5EF4-FFF2-40B4-BE49-F238E27FC236}">
                <a16:creationId xmlns:a16="http://schemas.microsoft.com/office/drawing/2014/main" id="{40B27536-7968-45BB-9FA8-DF1A47A47827}"/>
              </a:ext>
            </a:extLst>
          </p:cNvPr>
          <p:cNvSpPr/>
          <p:nvPr/>
        </p:nvSpPr>
        <p:spPr>
          <a:xfrm>
            <a:off x="371476" y="3429001"/>
            <a:ext cx="11520488" cy="277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2" name="Titre 1">
            <a:extLst>
              <a:ext uri="{FF2B5EF4-FFF2-40B4-BE49-F238E27FC236}">
                <a16:creationId xmlns:a16="http://schemas.microsoft.com/office/drawing/2014/main" id="{4E8B51C6-9166-4F67-995A-396809E6533C}"/>
              </a:ext>
            </a:extLst>
          </p:cNvPr>
          <p:cNvSpPr>
            <a:spLocks noGrp="1"/>
          </p:cNvSpPr>
          <p:nvPr>
            <p:ph type="ctrTitle"/>
          </p:nvPr>
        </p:nvSpPr>
        <p:spPr>
          <a:xfrm>
            <a:off x="1510508" y="3886201"/>
            <a:ext cx="9242424" cy="1104900"/>
          </a:xfrm>
        </p:spPr>
        <p:txBody>
          <a:bodyPr rtlCol="0" anchor="ctr">
            <a:normAutofit/>
          </a:bodyPr>
          <a:lstStyle>
            <a:lvl1pPr algn="ctr">
              <a:defRPr sz="4050">
                <a:solidFill>
                  <a:schemeClr val="accent1"/>
                </a:solidFill>
              </a:defRPr>
            </a:lvl1pPr>
          </a:lstStyle>
          <a:p>
            <a:pPr rtl="0"/>
            <a:r>
              <a:rPr lang="en-US" noProof="0"/>
              <a:t>Click to edit Master title style</a:t>
            </a:r>
            <a:endParaRPr lang="fr-FR" noProof="0"/>
          </a:p>
        </p:txBody>
      </p:sp>
      <p:sp>
        <p:nvSpPr>
          <p:cNvPr id="3" name="Sous-titre 2">
            <a:extLst>
              <a:ext uri="{FF2B5EF4-FFF2-40B4-BE49-F238E27FC236}">
                <a16:creationId xmlns:a16="http://schemas.microsoft.com/office/drawing/2014/main" id="{A951C9A4-8764-4CB3-AC26-C957C0E84BCD}"/>
              </a:ext>
            </a:extLst>
          </p:cNvPr>
          <p:cNvSpPr>
            <a:spLocks noGrp="1"/>
          </p:cNvSpPr>
          <p:nvPr>
            <p:ph type="subTitle" idx="1" hasCustomPrompt="1"/>
          </p:nvPr>
        </p:nvSpPr>
        <p:spPr>
          <a:xfrm>
            <a:off x="1510508" y="5130801"/>
            <a:ext cx="9242424" cy="533400"/>
          </a:xfrm>
        </p:spPr>
        <p:txBody>
          <a:bodyPr rtlCol="0"/>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fr-FR" noProof="0"/>
              <a:t>Modifier le style du sous-titre du masque</a:t>
            </a:r>
          </a:p>
        </p:txBody>
      </p:sp>
      <p:sp>
        <p:nvSpPr>
          <p:cNvPr id="10" name="Espace réservé du pied de page 3">
            <a:extLst>
              <a:ext uri="{FF2B5EF4-FFF2-40B4-BE49-F238E27FC236}">
                <a16:creationId xmlns:a16="http://schemas.microsoft.com/office/drawing/2014/main" id="{2CBE3320-A4FF-4834-BEB3-08C8AD7B22ED}"/>
              </a:ext>
            </a:extLst>
          </p:cNvPr>
          <p:cNvSpPr>
            <a:spLocks noGrp="1"/>
          </p:cNvSpPr>
          <p:nvPr>
            <p:ph type="ftr" sz="quarter" idx="2"/>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11" name="Image 10">
            <a:extLst>
              <a:ext uri="{FF2B5EF4-FFF2-40B4-BE49-F238E27FC236}">
                <a16:creationId xmlns:a16="http://schemas.microsoft.com/office/drawing/2014/main" id="{79ADFD39-977E-4904-BD1F-7767475F376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42309400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5_Diapositive de tit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9" name="Espace réservé d’image 8">
            <a:extLst>
              <a:ext uri="{FF2B5EF4-FFF2-40B4-BE49-F238E27FC236}">
                <a16:creationId xmlns:a16="http://schemas.microsoft.com/office/drawing/2014/main" id="{2D02598E-521E-41CD-B068-134834CFF4FF}"/>
              </a:ext>
            </a:extLst>
          </p:cNvPr>
          <p:cNvSpPr>
            <a:spLocks noGrp="1"/>
          </p:cNvSpPr>
          <p:nvPr>
            <p:ph type="pic" sz="quarter" idx="10" hasCustomPrompt="1"/>
          </p:nvPr>
        </p:nvSpPr>
        <p:spPr>
          <a:xfrm>
            <a:off x="0" y="1"/>
            <a:ext cx="12192000" cy="6857999"/>
          </a:xfrm>
          <a:solidFill>
            <a:schemeClr val="bg1">
              <a:lumMod val="95000"/>
            </a:schemeClr>
          </a:solidFill>
        </p:spPr>
        <p:txBody>
          <a:bodyPr rtlCol="0">
            <a:normAutofit/>
          </a:bodyPr>
          <a:lstStyle>
            <a:lvl1pPr marL="0" indent="0" algn="ctr">
              <a:buNone/>
              <a:defRPr sz="1350"/>
            </a:lvl1pPr>
          </a:lstStyle>
          <a:p>
            <a:pPr rtl="0"/>
            <a:r>
              <a:rPr lang="fr-FR" noProof="0"/>
              <a:t>Cliquez sur l’icône pour ajouter une image</a:t>
            </a:r>
          </a:p>
        </p:txBody>
      </p:sp>
      <p:sp>
        <p:nvSpPr>
          <p:cNvPr id="2" name="Titre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1727201" y="2337595"/>
            <a:ext cx="8737600" cy="2182811"/>
          </a:xfrm>
        </p:spPr>
        <p:txBody>
          <a:bodyPr rtlCol="0" anchor="ctr">
            <a:normAutofit/>
          </a:bodyPr>
          <a:lstStyle>
            <a:lvl1pPr algn="ctr">
              <a:defRPr sz="8625">
                <a:solidFill>
                  <a:schemeClr val="tx1"/>
                </a:solidFill>
              </a:defRPr>
            </a:lvl1pPr>
          </a:lstStyle>
          <a:p>
            <a:pPr rtl="0"/>
            <a:r>
              <a:rPr lang="fr-FR" noProof="0"/>
              <a:t>Merci</a:t>
            </a:r>
          </a:p>
        </p:txBody>
      </p:sp>
      <p:sp>
        <p:nvSpPr>
          <p:cNvPr id="5" name="Espace réservé du pied de page 3">
            <a:extLst>
              <a:ext uri="{FF2B5EF4-FFF2-40B4-BE49-F238E27FC236}">
                <a16:creationId xmlns:a16="http://schemas.microsoft.com/office/drawing/2014/main" id="{911337F0-8276-4194-B54D-A3F2C49F276F}"/>
              </a:ext>
            </a:extLst>
          </p:cNvPr>
          <p:cNvSpPr>
            <a:spLocks noGrp="1"/>
          </p:cNvSpPr>
          <p:nvPr>
            <p:ph type="ftr" sz="quarter" idx="2"/>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6" name="Image 5">
            <a:extLst>
              <a:ext uri="{FF2B5EF4-FFF2-40B4-BE49-F238E27FC236}">
                <a16:creationId xmlns:a16="http://schemas.microsoft.com/office/drawing/2014/main" id="{3DFD6BD0-B717-4BDE-BAD5-094FB938FBB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7758314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9C3DD3-9184-4434-93FC-DDB3E5B5328C}"/>
              </a:ext>
            </a:extLst>
          </p:cNvPr>
          <p:cNvSpPr>
            <a:spLocks noGrp="1"/>
          </p:cNvSpPr>
          <p:nvPr>
            <p:ph type="title"/>
          </p:nvPr>
        </p:nvSpPr>
        <p:spPr>
          <a:xfrm>
            <a:off x="839789" y="457200"/>
            <a:ext cx="3932238" cy="1600200"/>
          </a:xfrm>
        </p:spPr>
        <p:txBody>
          <a:bodyPr rtlCol="0" anchor="b"/>
          <a:lstStyle>
            <a:lvl1pPr>
              <a:defRPr sz="2400"/>
            </a:lvl1pPr>
          </a:lstStyle>
          <a:p>
            <a:pPr rtl="0"/>
            <a:r>
              <a:rPr lang="en-US" noProof="0"/>
              <a:t>Click to edit Master title style</a:t>
            </a:r>
            <a:endParaRPr lang="fr-FR" noProof="0"/>
          </a:p>
        </p:txBody>
      </p:sp>
      <p:sp>
        <p:nvSpPr>
          <p:cNvPr id="3" name="Espace réservé du contenu 2">
            <a:extLst>
              <a:ext uri="{FF2B5EF4-FFF2-40B4-BE49-F238E27FC236}">
                <a16:creationId xmlns:a16="http://schemas.microsoft.com/office/drawing/2014/main" id="{A4302458-F7EC-4A75-A897-E73CF8028E73}"/>
              </a:ext>
            </a:extLst>
          </p:cNvPr>
          <p:cNvSpPr>
            <a:spLocks noGrp="1"/>
          </p:cNvSpPr>
          <p:nvPr>
            <p:ph idx="1" hasCustomPrompt="1"/>
          </p:nvPr>
        </p:nvSpPr>
        <p:spPr>
          <a:xfrm>
            <a:off x="5183188" y="987426"/>
            <a:ext cx="6172200" cy="4873625"/>
          </a:xfrm>
        </p:spPr>
        <p:txBody>
          <a:bodyPr rtlCol="0"/>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a:extLst>
              <a:ext uri="{FF2B5EF4-FFF2-40B4-BE49-F238E27FC236}">
                <a16:creationId xmlns:a16="http://schemas.microsoft.com/office/drawing/2014/main" id="{AFD31584-D229-4F6C-BA8E-36782FDA8DA0}"/>
              </a:ext>
            </a:extLst>
          </p:cNvPr>
          <p:cNvSpPr>
            <a:spLocks noGrp="1"/>
          </p:cNvSpPr>
          <p:nvPr>
            <p:ph type="body" sz="half" idx="2" hasCustomPrompt="1"/>
          </p:nvPr>
        </p:nvSpPr>
        <p:spPr>
          <a:xfrm>
            <a:off x="839789" y="2057400"/>
            <a:ext cx="3932238" cy="3811588"/>
          </a:xfrm>
        </p:spPr>
        <p:txBody>
          <a:bodyPr rtlCol="0"/>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fr-FR" noProof="0"/>
              <a:t>Modifiez les styles du texte du masque</a:t>
            </a:r>
          </a:p>
        </p:txBody>
      </p:sp>
      <p:sp>
        <p:nvSpPr>
          <p:cNvPr id="7" name="Espace réservé du numéro de diapositive 6">
            <a:extLst>
              <a:ext uri="{FF2B5EF4-FFF2-40B4-BE49-F238E27FC236}">
                <a16:creationId xmlns:a16="http://schemas.microsoft.com/office/drawing/2014/main" id="{382B7AE8-665C-4FF6-B292-B525984D93C4}"/>
              </a:ext>
            </a:extLst>
          </p:cNvPr>
          <p:cNvSpPr>
            <a:spLocks noGrp="1"/>
          </p:cNvSpPr>
          <p:nvPr>
            <p:ph type="sldNum" sz="quarter" idx="12"/>
          </p:nvPr>
        </p:nvSpPr>
        <p:spPr/>
        <p:txBody>
          <a:bodyPr rtlCol="0"/>
          <a:lstStyle/>
          <a:p>
            <a:fld id="{E63DE55E-41F8-4082-891E-D506B0EC28BA}" type="slidenum">
              <a:rPr lang="en-US" smtClean="0"/>
              <a:t>‹#›</a:t>
            </a:fld>
            <a:endParaRPr lang="en-US"/>
          </a:p>
        </p:txBody>
      </p:sp>
      <p:sp>
        <p:nvSpPr>
          <p:cNvPr id="6" name="Espace réservé du pied de page 3">
            <a:extLst>
              <a:ext uri="{FF2B5EF4-FFF2-40B4-BE49-F238E27FC236}">
                <a16:creationId xmlns:a16="http://schemas.microsoft.com/office/drawing/2014/main" id="{A154D375-7FBA-4358-802D-C6FC3B27DD38}"/>
              </a:ext>
            </a:extLst>
          </p:cNvPr>
          <p:cNvSpPr>
            <a:spLocks noGrp="1"/>
          </p:cNvSpPr>
          <p:nvPr>
            <p:ph type="ftr" sz="quarter" idx="13"/>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8" name="Image 7">
            <a:extLst>
              <a:ext uri="{FF2B5EF4-FFF2-40B4-BE49-F238E27FC236}">
                <a16:creationId xmlns:a16="http://schemas.microsoft.com/office/drawing/2014/main" id="{681F2D84-EFC3-4C1C-937A-591495A3834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13478737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E2ACFC-0D65-4857-AAEE-904747F38A57}"/>
              </a:ext>
            </a:extLst>
          </p:cNvPr>
          <p:cNvSpPr>
            <a:spLocks noGrp="1"/>
          </p:cNvSpPr>
          <p:nvPr>
            <p:ph type="title"/>
          </p:nvPr>
        </p:nvSpPr>
        <p:spPr>
          <a:xfrm>
            <a:off x="839789" y="457200"/>
            <a:ext cx="3932238" cy="1600200"/>
          </a:xfrm>
        </p:spPr>
        <p:txBody>
          <a:bodyPr rtlCol="0" anchor="b"/>
          <a:lstStyle>
            <a:lvl1pPr>
              <a:defRPr sz="2400"/>
            </a:lvl1pPr>
          </a:lstStyle>
          <a:p>
            <a:pPr rtl="0"/>
            <a:r>
              <a:rPr lang="en-US" noProof="0"/>
              <a:t>Click to edit Master title style</a:t>
            </a:r>
            <a:endParaRPr lang="fr-FR" noProof="0"/>
          </a:p>
        </p:txBody>
      </p:sp>
      <p:sp>
        <p:nvSpPr>
          <p:cNvPr id="3" name="Espace réservé d’image 2">
            <a:extLst>
              <a:ext uri="{FF2B5EF4-FFF2-40B4-BE49-F238E27FC236}">
                <a16:creationId xmlns:a16="http://schemas.microsoft.com/office/drawing/2014/main" id="{8A594C5E-E06C-488C-AC82-331C53B94F1C}"/>
              </a:ext>
            </a:extLst>
          </p:cNvPr>
          <p:cNvSpPr>
            <a:spLocks noGrp="1"/>
          </p:cNvSpPr>
          <p:nvPr>
            <p:ph type="pic" idx="1" hasCustomPrompt="1"/>
          </p:nvPr>
        </p:nvSpPr>
        <p:spPr>
          <a:xfrm>
            <a:off x="5183188" y="987426"/>
            <a:ext cx="6172200" cy="4873625"/>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rtl="0"/>
            <a:r>
              <a:rPr lang="fr-FR" noProof="0"/>
              <a:t>Cliquez sur l’icône pour ajouter une image</a:t>
            </a:r>
          </a:p>
        </p:txBody>
      </p:sp>
      <p:sp>
        <p:nvSpPr>
          <p:cNvPr id="4" name="Espace réservé du texte 3">
            <a:extLst>
              <a:ext uri="{FF2B5EF4-FFF2-40B4-BE49-F238E27FC236}">
                <a16:creationId xmlns:a16="http://schemas.microsoft.com/office/drawing/2014/main" id="{74EC8C27-FA57-408C-8D6B-844D81BC8312}"/>
              </a:ext>
            </a:extLst>
          </p:cNvPr>
          <p:cNvSpPr>
            <a:spLocks noGrp="1"/>
          </p:cNvSpPr>
          <p:nvPr>
            <p:ph type="body" sz="half" idx="2" hasCustomPrompt="1"/>
          </p:nvPr>
        </p:nvSpPr>
        <p:spPr>
          <a:xfrm>
            <a:off x="839789" y="2057400"/>
            <a:ext cx="3932238" cy="3811588"/>
          </a:xfrm>
        </p:spPr>
        <p:txBody>
          <a:bodyPr rtlCol="0"/>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fr-FR" noProof="0"/>
              <a:t>Modifiez les styles du texte du masque</a:t>
            </a:r>
          </a:p>
        </p:txBody>
      </p:sp>
      <p:sp>
        <p:nvSpPr>
          <p:cNvPr id="7" name="Espace réservé du numéro de diapositive 6">
            <a:extLst>
              <a:ext uri="{FF2B5EF4-FFF2-40B4-BE49-F238E27FC236}">
                <a16:creationId xmlns:a16="http://schemas.microsoft.com/office/drawing/2014/main" id="{E468A18F-96D4-4F1F-BF6B-EDFACBF8D67C}"/>
              </a:ext>
            </a:extLst>
          </p:cNvPr>
          <p:cNvSpPr>
            <a:spLocks noGrp="1"/>
          </p:cNvSpPr>
          <p:nvPr>
            <p:ph type="sldNum" sz="quarter" idx="12"/>
          </p:nvPr>
        </p:nvSpPr>
        <p:spPr/>
        <p:txBody>
          <a:bodyPr rtlCol="0"/>
          <a:lstStyle/>
          <a:p>
            <a:fld id="{E63DE55E-41F8-4082-891E-D506B0EC28BA}" type="slidenum">
              <a:rPr lang="en-US" smtClean="0"/>
              <a:t>‹#›</a:t>
            </a:fld>
            <a:endParaRPr lang="en-US"/>
          </a:p>
        </p:txBody>
      </p:sp>
      <p:sp>
        <p:nvSpPr>
          <p:cNvPr id="6" name="Espace réservé du pied de page 3">
            <a:extLst>
              <a:ext uri="{FF2B5EF4-FFF2-40B4-BE49-F238E27FC236}">
                <a16:creationId xmlns:a16="http://schemas.microsoft.com/office/drawing/2014/main" id="{CA7A84C5-46A0-4B38-8669-09E6B968CD4C}"/>
              </a:ext>
            </a:extLst>
          </p:cNvPr>
          <p:cNvSpPr>
            <a:spLocks noGrp="1"/>
          </p:cNvSpPr>
          <p:nvPr>
            <p:ph type="ftr" sz="quarter" idx="13"/>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8" name="Image 7">
            <a:extLst>
              <a:ext uri="{FF2B5EF4-FFF2-40B4-BE49-F238E27FC236}">
                <a16:creationId xmlns:a16="http://schemas.microsoft.com/office/drawing/2014/main" id="{DB596B98-2848-4E56-9439-A17A6F20A47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22579918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asic #3 List">
  <p:cSld name="Basic #3 List">
    <p:spTree>
      <p:nvGrpSpPr>
        <p:cNvPr id="1" name="Shape 345"/>
        <p:cNvGrpSpPr/>
        <p:nvPr/>
      </p:nvGrpSpPr>
      <p:grpSpPr>
        <a:xfrm>
          <a:off x="0" y="0"/>
          <a:ext cx="0" cy="0"/>
          <a:chOff x="0" y="0"/>
          <a:chExt cx="0" cy="0"/>
        </a:xfrm>
      </p:grpSpPr>
      <p:sp>
        <p:nvSpPr>
          <p:cNvPr id="346" name="Google Shape;346;p16"/>
          <p:cNvSpPr txBox="1">
            <a:spLocks noGrp="1"/>
          </p:cNvSpPr>
          <p:nvPr>
            <p:ph type="sldNum" idx="12"/>
          </p:nvPr>
        </p:nvSpPr>
        <p:spPr>
          <a:xfrm>
            <a:off x="11597033" y="192100"/>
            <a:ext cx="431200" cy="467200"/>
          </a:xfrm>
          <a:prstGeom prst="rect">
            <a:avLst/>
          </a:prstGeom>
        </p:spPr>
        <p:txBody>
          <a:bodyPr spcFirstLastPara="1" wrap="square" lIns="91425" tIns="91425" rIns="91425" bIns="91425" anchor="ctr" anchorCtr="0">
            <a:noAutofit/>
          </a:bodyPr>
          <a:lstStyle>
            <a:lvl1pPr lvl="0" rtl="0">
              <a:buNone/>
              <a:defRPr>
                <a:solidFill>
                  <a:srgbClr val="000000"/>
                </a:solidFill>
                <a:latin typeface="Lato"/>
                <a:ea typeface="Lato"/>
                <a:cs typeface="Lato"/>
                <a:sym typeface="Lato"/>
              </a:defRPr>
            </a:lvl1pPr>
            <a:lvl2pPr lvl="1" rtl="0">
              <a:buNone/>
              <a:defRPr>
                <a:solidFill>
                  <a:srgbClr val="000000"/>
                </a:solidFill>
                <a:latin typeface="Lato"/>
                <a:ea typeface="Lato"/>
                <a:cs typeface="Lato"/>
                <a:sym typeface="Lato"/>
              </a:defRPr>
            </a:lvl2pPr>
            <a:lvl3pPr lvl="2" rtl="0">
              <a:buNone/>
              <a:defRPr>
                <a:solidFill>
                  <a:srgbClr val="000000"/>
                </a:solidFill>
                <a:latin typeface="Lato"/>
                <a:ea typeface="Lato"/>
                <a:cs typeface="Lato"/>
                <a:sym typeface="Lato"/>
              </a:defRPr>
            </a:lvl3pPr>
            <a:lvl4pPr lvl="3" rtl="0">
              <a:buNone/>
              <a:defRPr>
                <a:solidFill>
                  <a:srgbClr val="000000"/>
                </a:solidFill>
                <a:latin typeface="Lato"/>
                <a:ea typeface="Lato"/>
                <a:cs typeface="Lato"/>
                <a:sym typeface="Lato"/>
              </a:defRPr>
            </a:lvl4pPr>
            <a:lvl5pPr lvl="4" rtl="0">
              <a:buNone/>
              <a:defRPr>
                <a:solidFill>
                  <a:srgbClr val="000000"/>
                </a:solidFill>
                <a:latin typeface="Lato"/>
                <a:ea typeface="Lato"/>
                <a:cs typeface="Lato"/>
                <a:sym typeface="Lato"/>
              </a:defRPr>
            </a:lvl5pPr>
            <a:lvl6pPr lvl="5" rtl="0">
              <a:buNone/>
              <a:defRPr>
                <a:solidFill>
                  <a:srgbClr val="000000"/>
                </a:solidFill>
                <a:latin typeface="Lato"/>
                <a:ea typeface="Lato"/>
                <a:cs typeface="Lato"/>
                <a:sym typeface="Lato"/>
              </a:defRPr>
            </a:lvl6pPr>
            <a:lvl7pPr lvl="6" rtl="0">
              <a:buNone/>
              <a:defRPr>
                <a:solidFill>
                  <a:srgbClr val="000000"/>
                </a:solidFill>
                <a:latin typeface="Lato"/>
                <a:ea typeface="Lato"/>
                <a:cs typeface="Lato"/>
                <a:sym typeface="Lato"/>
              </a:defRPr>
            </a:lvl7pPr>
            <a:lvl8pPr lvl="7" rtl="0">
              <a:buNone/>
              <a:defRPr>
                <a:solidFill>
                  <a:srgbClr val="000000"/>
                </a:solidFill>
                <a:latin typeface="Lato"/>
                <a:ea typeface="Lato"/>
                <a:cs typeface="Lato"/>
                <a:sym typeface="Lato"/>
              </a:defRPr>
            </a:lvl8pPr>
            <a:lvl9pPr lvl="8" rtl="0">
              <a:buNone/>
              <a:defRPr>
                <a:solidFill>
                  <a:srgbClr val="000000"/>
                </a:solidFill>
                <a:latin typeface="Lato"/>
                <a:ea typeface="Lato"/>
                <a:cs typeface="Lato"/>
                <a:sym typeface="Lato"/>
              </a:defRPr>
            </a:lvl9pPr>
          </a:lstStyle>
          <a:p>
            <a:fld id="{00000000-1234-1234-1234-123412341234}" type="slidenum">
              <a:rPr lang="en-GB" smtClean="0"/>
              <a:pPr/>
              <a:t>‹#›</a:t>
            </a:fld>
            <a:endParaRPr lang="en-GB"/>
          </a:p>
        </p:txBody>
      </p:sp>
      <p:grpSp>
        <p:nvGrpSpPr>
          <p:cNvPr id="347" name="Google Shape;347;p16"/>
          <p:cNvGrpSpPr/>
          <p:nvPr/>
        </p:nvGrpSpPr>
        <p:grpSpPr>
          <a:xfrm>
            <a:off x="302871" y="397372"/>
            <a:ext cx="680728" cy="612237"/>
            <a:chOff x="515873" y="2377674"/>
            <a:chExt cx="725105" cy="721070"/>
          </a:xfrm>
        </p:grpSpPr>
        <p:grpSp>
          <p:nvGrpSpPr>
            <p:cNvPr id="348" name="Google Shape;348;p16"/>
            <p:cNvGrpSpPr/>
            <p:nvPr/>
          </p:nvGrpSpPr>
          <p:grpSpPr>
            <a:xfrm rot="5400000">
              <a:off x="276626" y="2623722"/>
              <a:ext cx="714270" cy="235775"/>
              <a:chOff x="5845800" y="-1041575"/>
              <a:chExt cx="3198700" cy="513000"/>
            </a:xfrm>
          </p:grpSpPr>
          <p:sp>
            <p:nvSpPr>
              <p:cNvPr id="349" name="Google Shape;349;p16"/>
              <p:cNvSpPr/>
              <p:nvPr/>
            </p:nvSpPr>
            <p:spPr>
              <a:xfrm>
                <a:off x="6021700" y="-1041575"/>
                <a:ext cx="2781000" cy="513000"/>
              </a:xfrm>
              <a:prstGeom prst="roundRect">
                <a:avLst>
                  <a:gd name="adj" fmla="val 16667"/>
                </a:avLst>
              </a:prstGeom>
              <a:solidFill>
                <a:srgbClr val="00A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16"/>
              <p:cNvSpPr/>
              <p:nvPr/>
            </p:nvSpPr>
            <p:spPr>
              <a:xfrm>
                <a:off x="5845800" y="-1041575"/>
                <a:ext cx="548400" cy="513000"/>
              </a:xfrm>
              <a:prstGeom prst="ellipse">
                <a:avLst/>
              </a:prstGeom>
              <a:solidFill>
                <a:srgbClr val="00A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16"/>
              <p:cNvSpPr/>
              <p:nvPr/>
            </p:nvSpPr>
            <p:spPr>
              <a:xfrm>
                <a:off x="8496100" y="-1041575"/>
                <a:ext cx="548400" cy="513000"/>
              </a:xfrm>
              <a:prstGeom prst="ellipse">
                <a:avLst/>
              </a:prstGeom>
              <a:solidFill>
                <a:srgbClr val="00A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2" name="Google Shape;352;p16"/>
            <p:cNvGrpSpPr/>
            <p:nvPr/>
          </p:nvGrpSpPr>
          <p:grpSpPr>
            <a:xfrm>
              <a:off x="516153" y="2377674"/>
              <a:ext cx="724825" cy="235775"/>
              <a:chOff x="5845800" y="-1041575"/>
              <a:chExt cx="3198700" cy="513000"/>
            </a:xfrm>
          </p:grpSpPr>
          <p:sp>
            <p:nvSpPr>
              <p:cNvPr id="353" name="Google Shape;353;p16"/>
              <p:cNvSpPr/>
              <p:nvPr/>
            </p:nvSpPr>
            <p:spPr>
              <a:xfrm>
                <a:off x="6021700" y="-1041575"/>
                <a:ext cx="2781000" cy="513000"/>
              </a:xfrm>
              <a:prstGeom prst="roundRect">
                <a:avLst>
                  <a:gd name="adj" fmla="val 16667"/>
                </a:avLst>
              </a:prstGeom>
              <a:solidFill>
                <a:srgbClr val="00A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16"/>
              <p:cNvSpPr/>
              <p:nvPr/>
            </p:nvSpPr>
            <p:spPr>
              <a:xfrm>
                <a:off x="5845800" y="-1041575"/>
                <a:ext cx="548400" cy="513000"/>
              </a:xfrm>
              <a:prstGeom prst="ellipse">
                <a:avLst/>
              </a:prstGeom>
              <a:solidFill>
                <a:srgbClr val="00A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16"/>
              <p:cNvSpPr/>
              <p:nvPr/>
            </p:nvSpPr>
            <p:spPr>
              <a:xfrm>
                <a:off x="8496100" y="-1041575"/>
                <a:ext cx="548400" cy="513000"/>
              </a:xfrm>
              <a:prstGeom prst="ellipse">
                <a:avLst/>
              </a:prstGeom>
              <a:solidFill>
                <a:srgbClr val="00A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56" name="Google Shape;356;p16"/>
          <p:cNvGrpSpPr/>
          <p:nvPr/>
        </p:nvGrpSpPr>
        <p:grpSpPr>
          <a:xfrm rot="10800000">
            <a:off x="11238255" y="5969692"/>
            <a:ext cx="680728" cy="612237"/>
            <a:chOff x="515873" y="2377674"/>
            <a:chExt cx="725105" cy="721070"/>
          </a:xfrm>
        </p:grpSpPr>
        <p:grpSp>
          <p:nvGrpSpPr>
            <p:cNvPr id="357" name="Google Shape;357;p16"/>
            <p:cNvGrpSpPr/>
            <p:nvPr/>
          </p:nvGrpSpPr>
          <p:grpSpPr>
            <a:xfrm rot="5400000">
              <a:off x="276626" y="2623722"/>
              <a:ext cx="714270" cy="235775"/>
              <a:chOff x="5845800" y="-1041575"/>
              <a:chExt cx="3198700" cy="513000"/>
            </a:xfrm>
          </p:grpSpPr>
          <p:sp>
            <p:nvSpPr>
              <p:cNvPr id="358" name="Google Shape;358;p16"/>
              <p:cNvSpPr/>
              <p:nvPr/>
            </p:nvSpPr>
            <p:spPr>
              <a:xfrm>
                <a:off x="6021700" y="-1041575"/>
                <a:ext cx="2781000" cy="513000"/>
              </a:xfrm>
              <a:prstGeom prst="roundRect">
                <a:avLst>
                  <a:gd name="adj" fmla="val 16667"/>
                </a:avLst>
              </a:prstGeom>
              <a:solidFill>
                <a:srgbClr val="00A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16"/>
              <p:cNvSpPr/>
              <p:nvPr/>
            </p:nvSpPr>
            <p:spPr>
              <a:xfrm>
                <a:off x="5845800" y="-1041575"/>
                <a:ext cx="548400" cy="513000"/>
              </a:xfrm>
              <a:prstGeom prst="ellipse">
                <a:avLst/>
              </a:prstGeom>
              <a:solidFill>
                <a:srgbClr val="00A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16"/>
              <p:cNvSpPr/>
              <p:nvPr/>
            </p:nvSpPr>
            <p:spPr>
              <a:xfrm>
                <a:off x="8496100" y="-1041575"/>
                <a:ext cx="548400" cy="513000"/>
              </a:xfrm>
              <a:prstGeom prst="ellipse">
                <a:avLst/>
              </a:prstGeom>
              <a:solidFill>
                <a:srgbClr val="00A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1" name="Google Shape;361;p16"/>
            <p:cNvGrpSpPr/>
            <p:nvPr/>
          </p:nvGrpSpPr>
          <p:grpSpPr>
            <a:xfrm>
              <a:off x="516153" y="2377674"/>
              <a:ext cx="724825" cy="235775"/>
              <a:chOff x="5845800" y="-1041575"/>
              <a:chExt cx="3198700" cy="513000"/>
            </a:xfrm>
          </p:grpSpPr>
          <p:sp>
            <p:nvSpPr>
              <p:cNvPr id="362" name="Google Shape;362;p16"/>
              <p:cNvSpPr/>
              <p:nvPr/>
            </p:nvSpPr>
            <p:spPr>
              <a:xfrm>
                <a:off x="6021700" y="-1041575"/>
                <a:ext cx="2781000" cy="513000"/>
              </a:xfrm>
              <a:prstGeom prst="roundRect">
                <a:avLst>
                  <a:gd name="adj" fmla="val 16667"/>
                </a:avLst>
              </a:prstGeom>
              <a:solidFill>
                <a:srgbClr val="00A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16"/>
              <p:cNvSpPr/>
              <p:nvPr/>
            </p:nvSpPr>
            <p:spPr>
              <a:xfrm>
                <a:off x="5845800" y="-1041575"/>
                <a:ext cx="548400" cy="513000"/>
              </a:xfrm>
              <a:prstGeom prst="ellipse">
                <a:avLst/>
              </a:prstGeom>
              <a:solidFill>
                <a:srgbClr val="00A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16"/>
              <p:cNvSpPr/>
              <p:nvPr/>
            </p:nvSpPr>
            <p:spPr>
              <a:xfrm>
                <a:off x="8496100" y="-1041575"/>
                <a:ext cx="548400" cy="513000"/>
              </a:xfrm>
              <a:prstGeom prst="ellipse">
                <a:avLst/>
              </a:prstGeom>
              <a:solidFill>
                <a:srgbClr val="00A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pic>
        <p:nvPicPr>
          <p:cNvPr id="365" name="Google Shape;365;p16"/>
          <p:cNvPicPr preferRelativeResize="0"/>
          <p:nvPr/>
        </p:nvPicPr>
        <p:blipFill rotWithShape="1">
          <a:blip r:embed="rId2">
            <a:alphaModFix/>
          </a:blip>
          <a:srcRect r="75475"/>
          <a:stretch/>
        </p:blipFill>
        <p:spPr>
          <a:xfrm>
            <a:off x="11392303" y="272934"/>
            <a:ext cx="258432" cy="210023"/>
          </a:xfrm>
          <a:prstGeom prst="rect">
            <a:avLst/>
          </a:prstGeom>
          <a:noFill/>
          <a:ln>
            <a:noFill/>
          </a:ln>
        </p:spPr>
      </p:pic>
      <p:sp>
        <p:nvSpPr>
          <p:cNvPr id="366" name="Google Shape;366;p16"/>
          <p:cNvSpPr txBox="1">
            <a:spLocks noGrp="1"/>
          </p:cNvSpPr>
          <p:nvPr>
            <p:ph type="title"/>
          </p:nvPr>
        </p:nvSpPr>
        <p:spPr>
          <a:xfrm>
            <a:off x="8942300" y="192100"/>
            <a:ext cx="2450000" cy="4672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000000"/>
              </a:buClr>
              <a:buSzPts val="1000"/>
              <a:buFont typeface="Lato"/>
              <a:buNone/>
              <a:defRPr sz="1333">
                <a:solidFill>
                  <a:srgbClr val="000000"/>
                </a:solidFill>
                <a:latin typeface="Lato"/>
                <a:ea typeface="Lato"/>
                <a:cs typeface="Lato"/>
                <a:sym typeface="Lato"/>
              </a:defRPr>
            </a:lvl1pPr>
            <a:lvl2pPr lvl="1" algn="r" rtl="0">
              <a:spcBef>
                <a:spcPts val="0"/>
              </a:spcBef>
              <a:spcAft>
                <a:spcPts val="0"/>
              </a:spcAft>
              <a:buClr>
                <a:srgbClr val="000000"/>
              </a:buClr>
              <a:buSzPts val="1000"/>
              <a:buFont typeface="Lato"/>
              <a:buNone/>
              <a:defRPr sz="1333">
                <a:solidFill>
                  <a:srgbClr val="000000"/>
                </a:solidFill>
                <a:latin typeface="Lato"/>
                <a:ea typeface="Lato"/>
                <a:cs typeface="Lato"/>
                <a:sym typeface="Lato"/>
              </a:defRPr>
            </a:lvl2pPr>
            <a:lvl3pPr lvl="2" algn="r" rtl="0">
              <a:spcBef>
                <a:spcPts val="0"/>
              </a:spcBef>
              <a:spcAft>
                <a:spcPts val="0"/>
              </a:spcAft>
              <a:buClr>
                <a:srgbClr val="000000"/>
              </a:buClr>
              <a:buSzPts val="1000"/>
              <a:buFont typeface="Lato"/>
              <a:buNone/>
              <a:defRPr sz="1333">
                <a:solidFill>
                  <a:srgbClr val="000000"/>
                </a:solidFill>
                <a:latin typeface="Lato"/>
                <a:ea typeface="Lato"/>
                <a:cs typeface="Lato"/>
                <a:sym typeface="Lato"/>
              </a:defRPr>
            </a:lvl3pPr>
            <a:lvl4pPr lvl="3" algn="r" rtl="0">
              <a:spcBef>
                <a:spcPts val="0"/>
              </a:spcBef>
              <a:spcAft>
                <a:spcPts val="0"/>
              </a:spcAft>
              <a:buClr>
                <a:srgbClr val="000000"/>
              </a:buClr>
              <a:buSzPts val="1000"/>
              <a:buFont typeface="Lato"/>
              <a:buNone/>
              <a:defRPr sz="1333">
                <a:solidFill>
                  <a:srgbClr val="000000"/>
                </a:solidFill>
                <a:latin typeface="Lato"/>
                <a:ea typeface="Lato"/>
                <a:cs typeface="Lato"/>
                <a:sym typeface="Lato"/>
              </a:defRPr>
            </a:lvl4pPr>
            <a:lvl5pPr lvl="4" algn="r" rtl="0">
              <a:spcBef>
                <a:spcPts val="0"/>
              </a:spcBef>
              <a:spcAft>
                <a:spcPts val="0"/>
              </a:spcAft>
              <a:buClr>
                <a:srgbClr val="000000"/>
              </a:buClr>
              <a:buSzPts val="1000"/>
              <a:buFont typeface="Lato"/>
              <a:buNone/>
              <a:defRPr sz="1333">
                <a:solidFill>
                  <a:srgbClr val="000000"/>
                </a:solidFill>
                <a:latin typeface="Lato"/>
                <a:ea typeface="Lato"/>
                <a:cs typeface="Lato"/>
                <a:sym typeface="Lato"/>
              </a:defRPr>
            </a:lvl5pPr>
            <a:lvl6pPr lvl="5" algn="r" rtl="0">
              <a:spcBef>
                <a:spcPts val="0"/>
              </a:spcBef>
              <a:spcAft>
                <a:spcPts val="0"/>
              </a:spcAft>
              <a:buClr>
                <a:srgbClr val="000000"/>
              </a:buClr>
              <a:buSzPts val="1000"/>
              <a:buFont typeface="Lato"/>
              <a:buNone/>
              <a:defRPr sz="1333">
                <a:solidFill>
                  <a:srgbClr val="000000"/>
                </a:solidFill>
                <a:latin typeface="Lato"/>
                <a:ea typeface="Lato"/>
                <a:cs typeface="Lato"/>
                <a:sym typeface="Lato"/>
              </a:defRPr>
            </a:lvl6pPr>
            <a:lvl7pPr lvl="6" algn="r" rtl="0">
              <a:spcBef>
                <a:spcPts val="0"/>
              </a:spcBef>
              <a:spcAft>
                <a:spcPts val="0"/>
              </a:spcAft>
              <a:buClr>
                <a:srgbClr val="000000"/>
              </a:buClr>
              <a:buSzPts val="1000"/>
              <a:buFont typeface="Lato"/>
              <a:buNone/>
              <a:defRPr sz="1333">
                <a:solidFill>
                  <a:srgbClr val="000000"/>
                </a:solidFill>
                <a:latin typeface="Lato"/>
                <a:ea typeface="Lato"/>
                <a:cs typeface="Lato"/>
                <a:sym typeface="Lato"/>
              </a:defRPr>
            </a:lvl7pPr>
            <a:lvl8pPr lvl="7" algn="r" rtl="0">
              <a:spcBef>
                <a:spcPts val="0"/>
              </a:spcBef>
              <a:spcAft>
                <a:spcPts val="0"/>
              </a:spcAft>
              <a:buClr>
                <a:srgbClr val="000000"/>
              </a:buClr>
              <a:buSzPts val="1000"/>
              <a:buFont typeface="Lato"/>
              <a:buNone/>
              <a:defRPr sz="1333">
                <a:solidFill>
                  <a:srgbClr val="000000"/>
                </a:solidFill>
                <a:latin typeface="Lato"/>
                <a:ea typeface="Lato"/>
                <a:cs typeface="Lato"/>
                <a:sym typeface="Lato"/>
              </a:defRPr>
            </a:lvl8pPr>
            <a:lvl9pPr lvl="8" algn="r" rtl="0">
              <a:spcBef>
                <a:spcPts val="0"/>
              </a:spcBef>
              <a:spcAft>
                <a:spcPts val="0"/>
              </a:spcAft>
              <a:buClr>
                <a:srgbClr val="000000"/>
              </a:buClr>
              <a:buSzPts val="1000"/>
              <a:buFont typeface="Lato"/>
              <a:buNone/>
              <a:defRPr sz="1333">
                <a:solidFill>
                  <a:srgbClr val="000000"/>
                </a:solidFill>
                <a:latin typeface="Lato"/>
                <a:ea typeface="Lato"/>
                <a:cs typeface="Lato"/>
                <a:sym typeface="Lato"/>
              </a:defRPr>
            </a:lvl9pPr>
          </a:lstStyle>
          <a:p>
            <a:endParaRPr/>
          </a:p>
        </p:txBody>
      </p:sp>
      <p:sp>
        <p:nvSpPr>
          <p:cNvPr id="367" name="Google Shape;367;p16"/>
          <p:cNvSpPr txBox="1">
            <a:spLocks noGrp="1"/>
          </p:cNvSpPr>
          <p:nvPr>
            <p:ph type="title" idx="2"/>
          </p:nvPr>
        </p:nvSpPr>
        <p:spPr>
          <a:xfrm>
            <a:off x="6549700" y="1617100"/>
            <a:ext cx="3744000" cy="10076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AEEF"/>
              </a:buClr>
              <a:buSzPts val="1800"/>
              <a:buFont typeface="Lato"/>
              <a:buChar char="●"/>
              <a:defRPr sz="2400" b="1">
                <a:latin typeface="Lato"/>
                <a:ea typeface="Lato"/>
                <a:cs typeface="Lato"/>
                <a:sym typeface="Lato"/>
              </a:defRPr>
            </a:lvl1pPr>
            <a:lvl2pPr lvl="1" rtl="0">
              <a:spcBef>
                <a:spcPts val="0"/>
              </a:spcBef>
              <a:spcAft>
                <a:spcPts val="0"/>
              </a:spcAft>
              <a:buSzPts val="1800"/>
              <a:buChar char="○"/>
              <a:defRPr sz="2400" b="1"/>
            </a:lvl2pPr>
            <a:lvl3pPr lvl="2" rtl="0">
              <a:spcBef>
                <a:spcPts val="0"/>
              </a:spcBef>
              <a:spcAft>
                <a:spcPts val="0"/>
              </a:spcAft>
              <a:buSzPts val="1800"/>
              <a:buChar char="■"/>
              <a:defRPr sz="2400" b="1"/>
            </a:lvl3pPr>
            <a:lvl4pPr lvl="3" rtl="0">
              <a:spcBef>
                <a:spcPts val="0"/>
              </a:spcBef>
              <a:spcAft>
                <a:spcPts val="0"/>
              </a:spcAft>
              <a:buSzPts val="1800"/>
              <a:buChar char="●"/>
              <a:defRPr sz="2400" b="1"/>
            </a:lvl4pPr>
            <a:lvl5pPr lvl="4" rtl="0">
              <a:spcBef>
                <a:spcPts val="0"/>
              </a:spcBef>
              <a:spcAft>
                <a:spcPts val="0"/>
              </a:spcAft>
              <a:buSzPts val="1800"/>
              <a:buChar char="○"/>
              <a:defRPr sz="2400" b="1"/>
            </a:lvl5pPr>
            <a:lvl6pPr lvl="5" rtl="0">
              <a:spcBef>
                <a:spcPts val="0"/>
              </a:spcBef>
              <a:spcAft>
                <a:spcPts val="0"/>
              </a:spcAft>
              <a:buSzPts val="1800"/>
              <a:buChar char="■"/>
              <a:defRPr sz="2400" b="1"/>
            </a:lvl6pPr>
            <a:lvl7pPr lvl="6" rtl="0">
              <a:spcBef>
                <a:spcPts val="0"/>
              </a:spcBef>
              <a:spcAft>
                <a:spcPts val="0"/>
              </a:spcAft>
              <a:buSzPts val="1800"/>
              <a:buChar char="●"/>
              <a:defRPr sz="2400" b="1"/>
            </a:lvl7pPr>
            <a:lvl8pPr lvl="7" rtl="0">
              <a:spcBef>
                <a:spcPts val="0"/>
              </a:spcBef>
              <a:spcAft>
                <a:spcPts val="0"/>
              </a:spcAft>
              <a:buSzPts val="1800"/>
              <a:buChar char="○"/>
              <a:defRPr sz="2400" b="1"/>
            </a:lvl8pPr>
            <a:lvl9pPr lvl="8" rtl="0">
              <a:spcBef>
                <a:spcPts val="0"/>
              </a:spcBef>
              <a:spcAft>
                <a:spcPts val="0"/>
              </a:spcAft>
              <a:buSzPts val="1800"/>
              <a:buChar char="■"/>
              <a:defRPr sz="2400" b="1"/>
            </a:lvl9pPr>
          </a:lstStyle>
          <a:p>
            <a:endParaRPr/>
          </a:p>
        </p:txBody>
      </p:sp>
      <p:sp>
        <p:nvSpPr>
          <p:cNvPr id="368" name="Google Shape;368;p16"/>
          <p:cNvSpPr txBox="1">
            <a:spLocks noGrp="1"/>
          </p:cNvSpPr>
          <p:nvPr>
            <p:ph type="title" idx="3"/>
          </p:nvPr>
        </p:nvSpPr>
        <p:spPr>
          <a:xfrm>
            <a:off x="6549700" y="2341000"/>
            <a:ext cx="3744000" cy="10076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AEEF"/>
              </a:buClr>
              <a:buSzPts val="1800"/>
              <a:buFont typeface="Lato"/>
              <a:buChar char="●"/>
              <a:defRPr sz="2400" b="1">
                <a:latin typeface="Lato"/>
                <a:ea typeface="Lato"/>
                <a:cs typeface="Lato"/>
                <a:sym typeface="Lato"/>
              </a:defRPr>
            </a:lvl1pPr>
            <a:lvl2pPr lvl="1" rtl="0">
              <a:spcBef>
                <a:spcPts val="0"/>
              </a:spcBef>
              <a:spcAft>
                <a:spcPts val="0"/>
              </a:spcAft>
              <a:buSzPts val="1800"/>
              <a:buChar char="○"/>
              <a:defRPr sz="2400" b="1"/>
            </a:lvl2pPr>
            <a:lvl3pPr lvl="2" rtl="0">
              <a:spcBef>
                <a:spcPts val="0"/>
              </a:spcBef>
              <a:spcAft>
                <a:spcPts val="0"/>
              </a:spcAft>
              <a:buSzPts val="1800"/>
              <a:buChar char="■"/>
              <a:defRPr sz="2400" b="1"/>
            </a:lvl3pPr>
            <a:lvl4pPr lvl="3" rtl="0">
              <a:spcBef>
                <a:spcPts val="0"/>
              </a:spcBef>
              <a:spcAft>
                <a:spcPts val="0"/>
              </a:spcAft>
              <a:buSzPts val="1800"/>
              <a:buChar char="●"/>
              <a:defRPr sz="2400" b="1"/>
            </a:lvl4pPr>
            <a:lvl5pPr lvl="4" rtl="0">
              <a:spcBef>
                <a:spcPts val="0"/>
              </a:spcBef>
              <a:spcAft>
                <a:spcPts val="0"/>
              </a:spcAft>
              <a:buSzPts val="1800"/>
              <a:buChar char="○"/>
              <a:defRPr sz="2400" b="1"/>
            </a:lvl5pPr>
            <a:lvl6pPr lvl="5" rtl="0">
              <a:spcBef>
                <a:spcPts val="0"/>
              </a:spcBef>
              <a:spcAft>
                <a:spcPts val="0"/>
              </a:spcAft>
              <a:buSzPts val="1800"/>
              <a:buChar char="■"/>
              <a:defRPr sz="2400" b="1"/>
            </a:lvl6pPr>
            <a:lvl7pPr lvl="6" rtl="0">
              <a:spcBef>
                <a:spcPts val="0"/>
              </a:spcBef>
              <a:spcAft>
                <a:spcPts val="0"/>
              </a:spcAft>
              <a:buSzPts val="1800"/>
              <a:buChar char="●"/>
              <a:defRPr sz="2400" b="1"/>
            </a:lvl7pPr>
            <a:lvl8pPr lvl="7" rtl="0">
              <a:spcBef>
                <a:spcPts val="0"/>
              </a:spcBef>
              <a:spcAft>
                <a:spcPts val="0"/>
              </a:spcAft>
              <a:buSzPts val="1800"/>
              <a:buChar char="○"/>
              <a:defRPr sz="2400" b="1"/>
            </a:lvl8pPr>
            <a:lvl9pPr lvl="8" rtl="0">
              <a:spcBef>
                <a:spcPts val="0"/>
              </a:spcBef>
              <a:spcAft>
                <a:spcPts val="0"/>
              </a:spcAft>
              <a:buSzPts val="1800"/>
              <a:buChar char="■"/>
              <a:defRPr sz="2400" b="1"/>
            </a:lvl9pPr>
          </a:lstStyle>
          <a:p>
            <a:endParaRPr/>
          </a:p>
        </p:txBody>
      </p:sp>
      <p:sp>
        <p:nvSpPr>
          <p:cNvPr id="369" name="Google Shape;369;p16"/>
          <p:cNvSpPr txBox="1">
            <a:spLocks noGrp="1"/>
          </p:cNvSpPr>
          <p:nvPr>
            <p:ph type="title" idx="4"/>
          </p:nvPr>
        </p:nvSpPr>
        <p:spPr>
          <a:xfrm>
            <a:off x="6549700" y="3014100"/>
            <a:ext cx="3744000" cy="10076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AEEF"/>
              </a:buClr>
              <a:buSzPts val="1800"/>
              <a:buFont typeface="Lato"/>
              <a:buChar char="●"/>
              <a:defRPr sz="2400" b="1">
                <a:latin typeface="Lato"/>
                <a:ea typeface="Lato"/>
                <a:cs typeface="Lato"/>
                <a:sym typeface="Lato"/>
              </a:defRPr>
            </a:lvl1pPr>
            <a:lvl2pPr lvl="1" rtl="0">
              <a:spcBef>
                <a:spcPts val="0"/>
              </a:spcBef>
              <a:spcAft>
                <a:spcPts val="0"/>
              </a:spcAft>
              <a:buSzPts val="1800"/>
              <a:buChar char="○"/>
              <a:defRPr sz="2400" b="1"/>
            </a:lvl2pPr>
            <a:lvl3pPr lvl="2" rtl="0">
              <a:spcBef>
                <a:spcPts val="0"/>
              </a:spcBef>
              <a:spcAft>
                <a:spcPts val="0"/>
              </a:spcAft>
              <a:buSzPts val="1800"/>
              <a:buChar char="■"/>
              <a:defRPr sz="2400" b="1"/>
            </a:lvl3pPr>
            <a:lvl4pPr lvl="3" rtl="0">
              <a:spcBef>
                <a:spcPts val="0"/>
              </a:spcBef>
              <a:spcAft>
                <a:spcPts val="0"/>
              </a:spcAft>
              <a:buSzPts val="1800"/>
              <a:buChar char="●"/>
              <a:defRPr sz="2400" b="1"/>
            </a:lvl4pPr>
            <a:lvl5pPr lvl="4" rtl="0">
              <a:spcBef>
                <a:spcPts val="0"/>
              </a:spcBef>
              <a:spcAft>
                <a:spcPts val="0"/>
              </a:spcAft>
              <a:buSzPts val="1800"/>
              <a:buChar char="○"/>
              <a:defRPr sz="2400" b="1"/>
            </a:lvl5pPr>
            <a:lvl6pPr lvl="5" rtl="0">
              <a:spcBef>
                <a:spcPts val="0"/>
              </a:spcBef>
              <a:spcAft>
                <a:spcPts val="0"/>
              </a:spcAft>
              <a:buSzPts val="1800"/>
              <a:buChar char="■"/>
              <a:defRPr sz="2400" b="1"/>
            </a:lvl6pPr>
            <a:lvl7pPr lvl="6" rtl="0">
              <a:spcBef>
                <a:spcPts val="0"/>
              </a:spcBef>
              <a:spcAft>
                <a:spcPts val="0"/>
              </a:spcAft>
              <a:buSzPts val="1800"/>
              <a:buChar char="●"/>
              <a:defRPr sz="2400" b="1"/>
            </a:lvl7pPr>
            <a:lvl8pPr lvl="7" rtl="0">
              <a:spcBef>
                <a:spcPts val="0"/>
              </a:spcBef>
              <a:spcAft>
                <a:spcPts val="0"/>
              </a:spcAft>
              <a:buSzPts val="1800"/>
              <a:buChar char="○"/>
              <a:defRPr sz="2400" b="1"/>
            </a:lvl8pPr>
            <a:lvl9pPr lvl="8" rtl="0">
              <a:spcBef>
                <a:spcPts val="0"/>
              </a:spcBef>
              <a:spcAft>
                <a:spcPts val="0"/>
              </a:spcAft>
              <a:buSzPts val="1800"/>
              <a:buChar char="■"/>
              <a:defRPr sz="2400" b="1"/>
            </a:lvl9pPr>
          </a:lstStyle>
          <a:p>
            <a:endParaRPr/>
          </a:p>
        </p:txBody>
      </p:sp>
      <p:sp>
        <p:nvSpPr>
          <p:cNvPr id="370" name="Google Shape;370;p16"/>
          <p:cNvSpPr txBox="1">
            <a:spLocks noGrp="1"/>
          </p:cNvSpPr>
          <p:nvPr>
            <p:ph type="title" idx="5"/>
          </p:nvPr>
        </p:nvSpPr>
        <p:spPr>
          <a:xfrm>
            <a:off x="6549700" y="3687200"/>
            <a:ext cx="3744000" cy="10076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AEEF"/>
              </a:buClr>
              <a:buSzPts val="1800"/>
              <a:buFont typeface="Lato"/>
              <a:buChar char="●"/>
              <a:defRPr sz="2400" b="1">
                <a:latin typeface="Lato"/>
                <a:ea typeface="Lato"/>
                <a:cs typeface="Lato"/>
                <a:sym typeface="Lato"/>
              </a:defRPr>
            </a:lvl1pPr>
            <a:lvl2pPr lvl="1" rtl="0">
              <a:spcBef>
                <a:spcPts val="0"/>
              </a:spcBef>
              <a:spcAft>
                <a:spcPts val="0"/>
              </a:spcAft>
              <a:buSzPts val="1800"/>
              <a:buChar char="○"/>
              <a:defRPr sz="2400" b="1"/>
            </a:lvl2pPr>
            <a:lvl3pPr lvl="2" rtl="0">
              <a:spcBef>
                <a:spcPts val="0"/>
              </a:spcBef>
              <a:spcAft>
                <a:spcPts val="0"/>
              </a:spcAft>
              <a:buSzPts val="1800"/>
              <a:buChar char="■"/>
              <a:defRPr sz="2400" b="1"/>
            </a:lvl3pPr>
            <a:lvl4pPr lvl="3" rtl="0">
              <a:spcBef>
                <a:spcPts val="0"/>
              </a:spcBef>
              <a:spcAft>
                <a:spcPts val="0"/>
              </a:spcAft>
              <a:buSzPts val="1800"/>
              <a:buChar char="●"/>
              <a:defRPr sz="2400" b="1"/>
            </a:lvl4pPr>
            <a:lvl5pPr lvl="4" rtl="0">
              <a:spcBef>
                <a:spcPts val="0"/>
              </a:spcBef>
              <a:spcAft>
                <a:spcPts val="0"/>
              </a:spcAft>
              <a:buSzPts val="1800"/>
              <a:buChar char="○"/>
              <a:defRPr sz="2400" b="1"/>
            </a:lvl5pPr>
            <a:lvl6pPr lvl="5" rtl="0">
              <a:spcBef>
                <a:spcPts val="0"/>
              </a:spcBef>
              <a:spcAft>
                <a:spcPts val="0"/>
              </a:spcAft>
              <a:buSzPts val="1800"/>
              <a:buChar char="■"/>
              <a:defRPr sz="2400" b="1"/>
            </a:lvl6pPr>
            <a:lvl7pPr lvl="6" rtl="0">
              <a:spcBef>
                <a:spcPts val="0"/>
              </a:spcBef>
              <a:spcAft>
                <a:spcPts val="0"/>
              </a:spcAft>
              <a:buSzPts val="1800"/>
              <a:buChar char="●"/>
              <a:defRPr sz="2400" b="1"/>
            </a:lvl7pPr>
            <a:lvl8pPr lvl="7" rtl="0">
              <a:spcBef>
                <a:spcPts val="0"/>
              </a:spcBef>
              <a:spcAft>
                <a:spcPts val="0"/>
              </a:spcAft>
              <a:buSzPts val="1800"/>
              <a:buChar char="○"/>
              <a:defRPr sz="2400" b="1"/>
            </a:lvl8pPr>
            <a:lvl9pPr lvl="8" rtl="0">
              <a:spcBef>
                <a:spcPts val="0"/>
              </a:spcBef>
              <a:spcAft>
                <a:spcPts val="0"/>
              </a:spcAft>
              <a:buSzPts val="1800"/>
              <a:buChar char="■"/>
              <a:defRPr sz="2400" b="1"/>
            </a:lvl9pPr>
          </a:lstStyle>
          <a:p>
            <a:endParaRPr/>
          </a:p>
        </p:txBody>
      </p:sp>
      <p:sp>
        <p:nvSpPr>
          <p:cNvPr id="371" name="Google Shape;371;p16"/>
          <p:cNvSpPr txBox="1">
            <a:spLocks noGrp="1"/>
          </p:cNvSpPr>
          <p:nvPr>
            <p:ph type="title" idx="6"/>
          </p:nvPr>
        </p:nvSpPr>
        <p:spPr>
          <a:xfrm>
            <a:off x="6549700" y="4411100"/>
            <a:ext cx="3744000" cy="10076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AEEF"/>
              </a:buClr>
              <a:buSzPts val="1800"/>
              <a:buFont typeface="Lato"/>
              <a:buChar char="●"/>
              <a:defRPr sz="2400" b="1">
                <a:latin typeface="Lato"/>
                <a:ea typeface="Lato"/>
                <a:cs typeface="Lato"/>
                <a:sym typeface="Lato"/>
              </a:defRPr>
            </a:lvl1pPr>
            <a:lvl2pPr lvl="1" rtl="0">
              <a:spcBef>
                <a:spcPts val="0"/>
              </a:spcBef>
              <a:spcAft>
                <a:spcPts val="0"/>
              </a:spcAft>
              <a:buSzPts val="1800"/>
              <a:buChar char="○"/>
              <a:defRPr sz="2400" b="1"/>
            </a:lvl2pPr>
            <a:lvl3pPr lvl="2" rtl="0">
              <a:spcBef>
                <a:spcPts val="0"/>
              </a:spcBef>
              <a:spcAft>
                <a:spcPts val="0"/>
              </a:spcAft>
              <a:buSzPts val="1800"/>
              <a:buChar char="■"/>
              <a:defRPr sz="2400" b="1"/>
            </a:lvl3pPr>
            <a:lvl4pPr lvl="3" rtl="0">
              <a:spcBef>
                <a:spcPts val="0"/>
              </a:spcBef>
              <a:spcAft>
                <a:spcPts val="0"/>
              </a:spcAft>
              <a:buSzPts val="1800"/>
              <a:buChar char="●"/>
              <a:defRPr sz="2400" b="1"/>
            </a:lvl4pPr>
            <a:lvl5pPr lvl="4" rtl="0">
              <a:spcBef>
                <a:spcPts val="0"/>
              </a:spcBef>
              <a:spcAft>
                <a:spcPts val="0"/>
              </a:spcAft>
              <a:buSzPts val="1800"/>
              <a:buChar char="○"/>
              <a:defRPr sz="2400" b="1"/>
            </a:lvl5pPr>
            <a:lvl6pPr lvl="5" rtl="0">
              <a:spcBef>
                <a:spcPts val="0"/>
              </a:spcBef>
              <a:spcAft>
                <a:spcPts val="0"/>
              </a:spcAft>
              <a:buSzPts val="1800"/>
              <a:buChar char="■"/>
              <a:defRPr sz="2400" b="1"/>
            </a:lvl6pPr>
            <a:lvl7pPr lvl="6" rtl="0">
              <a:spcBef>
                <a:spcPts val="0"/>
              </a:spcBef>
              <a:spcAft>
                <a:spcPts val="0"/>
              </a:spcAft>
              <a:buSzPts val="1800"/>
              <a:buChar char="●"/>
              <a:defRPr sz="2400" b="1"/>
            </a:lvl7pPr>
            <a:lvl8pPr lvl="7" rtl="0">
              <a:spcBef>
                <a:spcPts val="0"/>
              </a:spcBef>
              <a:spcAft>
                <a:spcPts val="0"/>
              </a:spcAft>
              <a:buSzPts val="1800"/>
              <a:buChar char="○"/>
              <a:defRPr sz="2400" b="1"/>
            </a:lvl8pPr>
            <a:lvl9pPr lvl="8" rtl="0">
              <a:spcBef>
                <a:spcPts val="0"/>
              </a:spcBef>
              <a:spcAft>
                <a:spcPts val="0"/>
              </a:spcAft>
              <a:buSzPts val="1800"/>
              <a:buChar char="■"/>
              <a:defRPr sz="2400" b="1"/>
            </a:lvl9pPr>
          </a:lstStyle>
          <a:p>
            <a:endParaRPr/>
          </a:p>
        </p:txBody>
      </p:sp>
      <p:sp>
        <p:nvSpPr>
          <p:cNvPr id="372" name="Google Shape;372;p16"/>
          <p:cNvSpPr txBox="1">
            <a:spLocks noGrp="1"/>
          </p:cNvSpPr>
          <p:nvPr>
            <p:ph type="title" idx="7"/>
          </p:nvPr>
        </p:nvSpPr>
        <p:spPr>
          <a:xfrm>
            <a:off x="6549700" y="5135000"/>
            <a:ext cx="3744000" cy="10076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AEEF"/>
              </a:buClr>
              <a:buSzPts val="1800"/>
              <a:buFont typeface="Lato"/>
              <a:buChar char="●"/>
              <a:defRPr sz="2400" b="1">
                <a:latin typeface="Lato"/>
                <a:ea typeface="Lato"/>
                <a:cs typeface="Lato"/>
                <a:sym typeface="Lato"/>
              </a:defRPr>
            </a:lvl1pPr>
            <a:lvl2pPr lvl="1" rtl="0">
              <a:spcBef>
                <a:spcPts val="0"/>
              </a:spcBef>
              <a:spcAft>
                <a:spcPts val="0"/>
              </a:spcAft>
              <a:buSzPts val="1800"/>
              <a:buChar char="○"/>
              <a:defRPr sz="2400" b="1"/>
            </a:lvl2pPr>
            <a:lvl3pPr lvl="2" rtl="0">
              <a:spcBef>
                <a:spcPts val="0"/>
              </a:spcBef>
              <a:spcAft>
                <a:spcPts val="0"/>
              </a:spcAft>
              <a:buSzPts val="1800"/>
              <a:buChar char="■"/>
              <a:defRPr sz="2400" b="1"/>
            </a:lvl3pPr>
            <a:lvl4pPr lvl="3" rtl="0">
              <a:spcBef>
                <a:spcPts val="0"/>
              </a:spcBef>
              <a:spcAft>
                <a:spcPts val="0"/>
              </a:spcAft>
              <a:buSzPts val="1800"/>
              <a:buChar char="●"/>
              <a:defRPr sz="2400" b="1"/>
            </a:lvl4pPr>
            <a:lvl5pPr lvl="4" rtl="0">
              <a:spcBef>
                <a:spcPts val="0"/>
              </a:spcBef>
              <a:spcAft>
                <a:spcPts val="0"/>
              </a:spcAft>
              <a:buSzPts val="1800"/>
              <a:buChar char="○"/>
              <a:defRPr sz="2400" b="1"/>
            </a:lvl5pPr>
            <a:lvl6pPr lvl="5" rtl="0">
              <a:spcBef>
                <a:spcPts val="0"/>
              </a:spcBef>
              <a:spcAft>
                <a:spcPts val="0"/>
              </a:spcAft>
              <a:buSzPts val="1800"/>
              <a:buChar char="■"/>
              <a:defRPr sz="2400" b="1"/>
            </a:lvl6pPr>
            <a:lvl7pPr lvl="6" rtl="0">
              <a:spcBef>
                <a:spcPts val="0"/>
              </a:spcBef>
              <a:spcAft>
                <a:spcPts val="0"/>
              </a:spcAft>
              <a:buSzPts val="1800"/>
              <a:buChar char="●"/>
              <a:defRPr sz="2400" b="1"/>
            </a:lvl7pPr>
            <a:lvl8pPr lvl="7" rtl="0">
              <a:spcBef>
                <a:spcPts val="0"/>
              </a:spcBef>
              <a:spcAft>
                <a:spcPts val="0"/>
              </a:spcAft>
              <a:buSzPts val="1800"/>
              <a:buChar char="○"/>
              <a:defRPr sz="2400" b="1"/>
            </a:lvl8pPr>
            <a:lvl9pPr lvl="8" rtl="0">
              <a:spcBef>
                <a:spcPts val="0"/>
              </a:spcBef>
              <a:spcAft>
                <a:spcPts val="0"/>
              </a:spcAft>
              <a:buSzPts val="1800"/>
              <a:buChar char="■"/>
              <a:defRPr sz="2400" b="1"/>
            </a:lvl9pPr>
          </a:lstStyle>
          <a:p>
            <a:endParaRPr/>
          </a:p>
        </p:txBody>
      </p:sp>
      <p:sp>
        <p:nvSpPr>
          <p:cNvPr id="373" name="Google Shape;373;p16"/>
          <p:cNvSpPr txBox="1">
            <a:spLocks noGrp="1"/>
          </p:cNvSpPr>
          <p:nvPr>
            <p:ph type="title" idx="8"/>
          </p:nvPr>
        </p:nvSpPr>
        <p:spPr>
          <a:xfrm>
            <a:off x="415600" y="766731"/>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Lato"/>
              <a:buNone/>
              <a:defRPr b="1">
                <a:latin typeface="Lato"/>
                <a:ea typeface="Lato"/>
                <a:cs typeface="Lato"/>
                <a:sym typeface="Lato"/>
              </a:defRPr>
            </a:lvl1pPr>
            <a:lvl2pPr lvl="1" algn="ctr" rtl="0">
              <a:spcBef>
                <a:spcPts val="0"/>
              </a:spcBef>
              <a:spcAft>
                <a:spcPts val="0"/>
              </a:spcAft>
              <a:buSzPts val="2800"/>
              <a:buFont typeface="Lato"/>
              <a:buNone/>
              <a:defRPr b="1">
                <a:latin typeface="Lato"/>
                <a:ea typeface="Lato"/>
                <a:cs typeface="Lato"/>
                <a:sym typeface="Lato"/>
              </a:defRPr>
            </a:lvl2pPr>
            <a:lvl3pPr lvl="2" algn="ctr" rtl="0">
              <a:spcBef>
                <a:spcPts val="0"/>
              </a:spcBef>
              <a:spcAft>
                <a:spcPts val="0"/>
              </a:spcAft>
              <a:buSzPts val="2800"/>
              <a:buFont typeface="Lato"/>
              <a:buNone/>
              <a:defRPr b="1">
                <a:latin typeface="Lato"/>
                <a:ea typeface="Lato"/>
                <a:cs typeface="Lato"/>
                <a:sym typeface="Lato"/>
              </a:defRPr>
            </a:lvl3pPr>
            <a:lvl4pPr lvl="3" algn="ctr" rtl="0">
              <a:spcBef>
                <a:spcPts val="0"/>
              </a:spcBef>
              <a:spcAft>
                <a:spcPts val="0"/>
              </a:spcAft>
              <a:buSzPts val="2800"/>
              <a:buFont typeface="Lato"/>
              <a:buNone/>
              <a:defRPr b="1">
                <a:latin typeface="Lato"/>
                <a:ea typeface="Lato"/>
                <a:cs typeface="Lato"/>
                <a:sym typeface="Lato"/>
              </a:defRPr>
            </a:lvl4pPr>
            <a:lvl5pPr lvl="4" algn="ctr" rtl="0">
              <a:spcBef>
                <a:spcPts val="0"/>
              </a:spcBef>
              <a:spcAft>
                <a:spcPts val="0"/>
              </a:spcAft>
              <a:buSzPts val="2800"/>
              <a:buFont typeface="Lato"/>
              <a:buNone/>
              <a:defRPr b="1">
                <a:latin typeface="Lato"/>
                <a:ea typeface="Lato"/>
                <a:cs typeface="Lato"/>
                <a:sym typeface="Lato"/>
              </a:defRPr>
            </a:lvl5pPr>
            <a:lvl6pPr lvl="5" algn="ctr" rtl="0">
              <a:spcBef>
                <a:spcPts val="0"/>
              </a:spcBef>
              <a:spcAft>
                <a:spcPts val="0"/>
              </a:spcAft>
              <a:buSzPts val="2800"/>
              <a:buFont typeface="Lato"/>
              <a:buNone/>
              <a:defRPr b="1">
                <a:latin typeface="Lato"/>
                <a:ea typeface="Lato"/>
                <a:cs typeface="Lato"/>
                <a:sym typeface="Lato"/>
              </a:defRPr>
            </a:lvl6pPr>
            <a:lvl7pPr lvl="6" algn="ctr" rtl="0">
              <a:spcBef>
                <a:spcPts val="0"/>
              </a:spcBef>
              <a:spcAft>
                <a:spcPts val="0"/>
              </a:spcAft>
              <a:buSzPts val="2800"/>
              <a:buFont typeface="Lato"/>
              <a:buNone/>
              <a:defRPr b="1">
                <a:latin typeface="Lato"/>
                <a:ea typeface="Lato"/>
                <a:cs typeface="Lato"/>
                <a:sym typeface="Lato"/>
              </a:defRPr>
            </a:lvl7pPr>
            <a:lvl8pPr lvl="7" algn="ctr" rtl="0">
              <a:spcBef>
                <a:spcPts val="0"/>
              </a:spcBef>
              <a:spcAft>
                <a:spcPts val="0"/>
              </a:spcAft>
              <a:buSzPts val="2800"/>
              <a:buFont typeface="Lato"/>
              <a:buNone/>
              <a:defRPr b="1">
                <a:latin typeface="Lato"/>
                <a:ea typeface="Lato"/>
                <a:cs typeface="Lato"/>
                <a:sym typeface="Lato"/>
              </a:defRPr>
            </a:lvl8pPr>
            <a:lvl9pPr lvl="8" algn="ctr" rtl="0">
              <a:spcBef>
                <a:spcPts val="0"/>
              </a:spcBef>
              <a:spcAft>
                <a:spcPts val="0"/>
              </a:spcAft>
              <a:buSzPts val="2800"/>
              <a:buFont typeface="Lato"/>
              <a:buNone/>
              <a:defRPr b="1">
                <a:latin typeface="Lato"/>
                <a:ea typeface="Lato"/>
                <a:cs typeface="Lato"/>
                <a:sym typeface="Lato"/>
              </a:defRPr>
            </a:lvl9pPr>
          </a:lstStyle>
          <a:p>
            <a:endParaRPr/>
          </a:p>
        </p:txBody>
      </p:sp>
    </p:spTree>
    <p:extLst>
      <p:ext uri="{BB962C8B-B14F-4D97-AF65-F5344CB8AC3E}">
        <p14:creationId xmlns:p14="http://schemas.microsoft.com/office/powerpoint/2010/main" val="3952623255"/>
      </p:ext>
    </p:extLst>
  </p:cSld>
  <p:clrMapOvr>
    <a:masterClrMapping/>
  </p:clrMapOvr>
  <p:extLst>
    <p:ext uri="{DCECCB84-F9BA-43D5-87BE-67443E8EF086}">
      <p15:sldGuideLst xmlns:p15="http://schemas.microsoft.com/office/powerpoint/2012/main">
        <p15:guide id="1" pos="465">
          <p15:clr>
            <a:srgbClr val="FA7B17"/>
          </p15:clr>
        </p15:guide>
        <p15:guide id="2" pos="5316">
          <p15:clr>
            <a:srgbClr val="FA7B17"/>
          </p15:clr>
        </p15:guide>
        <p15:guide id="3" orient="horz" pos="469">
          <p15:clr>
            <a:srgbClr val="FA7B17"/>
          </p15:clr>
        </p15:guide>
        <p15:guide id="4" orient="horz" pos="3012">
          <p15:clr>
            <a:srgbClr val="FA7B17"/>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3" name="Shape 13"/>
          <p:cNvSpPr>
            <a:spLocks noGrp="1"/>
          </p:cNvSpPr>
          <p:nvPr>
            <p:ph type="sldNum" sz="quarter" idx="2"/>
          </p:nvPr>
        </p:nvSpPr>
        <p:spPr>
          <a:xfrm>
            <a:off x="5979516" y="6540500"/>
            <a:ext cx="226619" cy="234950"/>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11490428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4FD2F3-3119-48E2-B464-A93E23C5A607}"/>
              </a:ext>
            </a:extLst>
          </p:cNvPr>
          <p:cNvSpPr>
            <a:spLocks noGrp="1"/>
          </p:cNvSpPr>
          <p:nvPr>
            <p:ph type="title"/>
          </p:nvPr>
        </p:nvSpPr>
        <p:spPr/>
        <p:txBody>
          <a:bodyPr rtlCol="0"/>
          <a:lstStyle/>
          <a:p>
            <a:pPr rtl="0"/>
            <a:r>
              <a:rPr lang="en-US" noProof="0"/>
              <a:t>Click to edit Master title style</a:t>
            </a:r>
            <a:endParaRPr lang="fr-FR" noProof="0"/>
          </a:p>
        </p:txBody>
      </p:sp>
      <p:sp>
        <p:nvSpPr>
          <p:cNvPr id="3" name="Espace réservé du contenu 2">
            <a:extLst>
              <a:ext uri="{FF2B5EF4-FFF2-40B4-BE49-F238E27FC236}">
                <a16:creationId xmlns:a16="http://schemas.microsoft.com/office/drawing/2014/main" id="{FCE87C6E-3441-429B-A81D-87F8344C068B}"/>
              </a:ext>
            </a:extLst>
          </p:cNvPr>
          <p:cNvSpPr>
            <a:spLocks noGrp="1"/>
          </p:cNvSpPr>
          <p:nvPr>
            <p:ph idx="1" hasCustomPrompt="1"/>
          </p:nvPr>
        </p:nvSpPr>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numéro de diapositive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rtlCol="0"/>
          <a:lstStyle/>
          <a:p>
            <a:fld id="{E63DE55E-41F8-4082-891E-D506B0EC28BA}" type="slidenum">
              <a:rPr lang="en-US" smtClean="0"/>
              <a:t>‹#›</a:t>
            </a:fld>
            <a:endParaRPr lang="en-US"/>
          </a:p>
        </p:txBody>
      </p:sp>
      <p:sp>
        <p:nvSpPr>
          <p:cNvPr id="5" name="Espace réservé du pied de page 3">
            <a:extLst>
              <a:ext uri="{FF2B5EF4-FFF2-40B4-BE49-F238E27FC236}">
                <a16:creationId xmlns:a16="http://schemas.microsoft.com/office/drawing/2014/main" id="{6440BC65-1CAE-4EE1-93C6-DBFEB21149AE}"/>
              </a:ext>
            </a:extLst>
          </p:cNvPr>
          <p:cNvSpPr>
            <a:spLocks noGrp="1"/>
          </p:cNvSpPr>
          <p:nvPr>
            <p:ph type="ftr" sz="quarter" idx="2"/>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7" name="Image 6">
            <a:extLst>
              <a:ext uri="{FF2B5EF4-FFF2-40B4-BE49-F238E27FC236}">
                <a16:creationId xmlns:a16="http://schemas.microsoft.com/office/drawing/2014/main" id="{8252C82D-B6B2-4FFE-99E8-2F0E9A5F610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1282124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C071DB-1B6B-4FC3-A099-12F35734D22D}"/>
              </a:ext>
            </a:extLst>
          </p:cNvPr>
          <p:cNvSpPr/>
          <p:nvPr/>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8" name="Rectangle 7">
            <a:extLst>
              <a:ext uri="{FF2B5EF4-FFF2-40B4-BE49-F238E27FC236}">
                <a16:creationId xmlns:a16="http://schemas.microsoft.com/office/drawing/2014/main" id="{35768407-2D97-4F4F-8CB8-4D3668680B64}"/>
              </a:ext>
            </a:extLst>
          </p:cNvPr>
          <p:cNvSpPr/>
          <p:nvPr/>
        </p:nvSpPr>
        <p:spPr>
          <a:xfrm>
            <a:off x="371475" y="1460501"/>
            <a:ext cx="5724525" cy="47402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ln>
                <a:noFill/>
              </a:ln>
            </a:endParaRPr>
          </a:p>
        </p:txBody>
      </p:sp>
      <p:sp>
        <p:nvSpPr>
          <p:cNvPr id="2" name="Titre 1">
            <a:extLst>
              <a:ext uri="{FF2B5EF4-FFF2-40B4-BE49-F238E27FC236}">
                <a16:creationId xmlns:a16="http://schemas.microsoft.com/office/drawing/2014/main" id="{E94FD2F3-3119-48E2-B464-A93E23C5A607}"/>
              </a:ext>
            </a:extLst>
          </p:cNvPr>
          <p:cNvSpPr>
            <a:spLocks noGrp="1"/>
          </p:cNvSpPr>
          <p:nvPr>
            <p:ph type="title"/>
          </p:nvPr>
        </p:nvSpPr>
        <p:spPr>
          <a:xfrm>
            <a:off x="1244600" y="260352"/>
            <a:ext cx="9702800" cy="973137"/>
          </a:xfrm>
        </p:spPr>
        <p:txBody>
          <a:bodyPr rtlCol="0">
            <a:normAutofit/>
          </a:bodyPr>
          <a:lstStyle>
            <a:lvl1pPr algn="ctr">
              <a:defRPr sz="3300"/>
            </a:lvl1pPr>
          </a:lstStyle>
          <a:p>
            <a:pPr rtl="0"/>
            <a:r>
              <a:rPr lang="en-US" noProof="0"/>
              <a:t>Click to edit Master title style</a:t>
            </a:r>
            <a:endParaRPr lang="fr-FR" noProof="0"/>
          </a:p>
        </p:txBody>
      </p:sp>
      <p:sp>
        <p:nvSpPr>
          <p:cNvPr id="3" name="Espace réservé du contenu 2">
            <a:extLst>
              <a:ext uri="{FF2B5EF4-FFF2-40B4-BE49-F238E27FC236}">
                <a16:creationId xmlns:a16="http://schemas.microsoft.com/office/drawing/2014/main" id="{FCE87C6E-3441-429B-A81D-87F8344C068B}"/>
              </a:ext>
            </a:extLst>
          </p:cNvPr>
          <p:cNvSpPr>
            <a:spLocks noGrp="1"/>
          </p:cNvSpPr>
          <p:nvPr>
            <p:ph idx="1" hasCustomPrompt="1"/>
          </p:nvPr>
        </p:nvSpPr>
        <p:spPr>
          <a:xfrm>
            <a:off x="546100" y="1638300"/>
            <a:ext cx="5346700" cy="4381501"/>
          </a:xfrm>
        </p:spPr>
        <p:txBody>
          <a:bodyPr rtlCol="0">
            <a:normAutofit/>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numéro de diapositive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rtlCol="0"/>
          <a:lstStyle/>
          <a:p>
            <a:fld id="{E63DE55E-41F8-4082-891E-D506B0EC28BA}" type="slidenum">
              <a:rPr lang="en-US" smtClean="0"/>
              <a:t>‹#›</a:t>
            </a:fld>
            <a:endParaRPr lang="en-US"/>
          </a:p>
        </p:txBody>
      </p:sp>
      <p:sp>
        <p:nvSpPr>
          <p:cNvPr id="7" name="Espace réservé d’image 6">
            <a:extLst>
              <a:ext uri="{FF2B5EF4-FFF2-40B4-BE49-F238E27FC236}">
                <a16:creationId xmlns:a16="http://schemas.microsoft.com/office/drawing/2014/main" id="{6D4AFEBD-46AA-4A09-AD19-CDD123811A47}"/>
              </a:ext>
            </a:extLst>
          </p:cNvPr>
          <p:cNvSpPr>
            <a:spLocks noGrp="1"/>
          </p:cNvSpPr>
          <p:nvPr>
            <p:ph type="pic" sz="quarter" idx="13" hasCustomPrompt="1"/>
          </p:nvPr>
        </p:nvSpPr>
        <p:spPr>
          <a:xfrm>
            <a:off x="6096001" y="1460501"/>
            <a:ext cx="5795963" cy="4740274"/>
          </a:xfrm>
          <a:solidFill>
            <a:schemeClr val="bg1">
              <a:lumMod val="95000"/>
            </a:schemeClr>
          </a:solidFill>
        </p:spPr>
        <p:txBody>
          <a:bodyPr vert="horz" lIns="91440" tIns="45720" rIns="91440" bIns="45720" rtlCol="0">
            <a:normAutofit/>
          </a:bodyPr>
          <a:lstStyle>
            <a:lvl1pPr>
              <a:defRPr lang="en-US" sz="1350"/>
            </a:lvl1pPr>
          </a:lstStyle>
          <a:p>
            <a:pPr marL="0" lvl="0" indent="0" algn="ctr" rtl="0">
              <a:buNone/>
            </a:pPr>
            <a:r>
              <a:rPr lang="fr-FR" noProof="0"/>
              <a:t>Cliquez sur l’icône pour ajouter une image</a:t>
            </a:r>
          </a:p>
        </p:txBody>
      </p:sp>
      <p:sp>
        <p:nvSpPr>
          <p:cNvPr id="9" name="Espace réservé du pied de page 3">
            <a:extLst>
              <a:ext uri="{FF2B5EF4-FFF2-40B4-BE49-F238E27FC236}">
                <a16:creationId xmlns:a16="http://schemas.microsoft.com/office/drawing/2014/main" id="{998ECD49-ADEA-4CAF-8753-1B044E7AF579}"/>
              </a:ext>
            </a:extLst>
          </p:cNvPr>
          <p:cNvSpPr>
            <a:spLocks noGrp="1"/>
          </p:cNvSpPr>
          <p:nvPr>
            <p:ph type="ftr" sz="quarter" idx="2"/>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10" name="Image 9">
            <a:extLst>
              <a:ext uri="{FF2B5EF4-FFF2-40B4-BE49-F238E27FC236}">
                <a16:creationId xmlns:a16="http://schemas.microsoft.com/office/drawing/2014/main" id="{286BF1EF-DE49-4B09-AC76-330E136E3BF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1953802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re et conten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2" name="Titre 1">
            <a:extLst>
              <a:ext uri="{FF2B5EF4-FFF2-40B4-BE49-F238E27FC236}">
                <a16:creationId xmlns:a16="http://schemas.microsoft.com/office/drawing/2014/main" id="{E94FD2F3-3119-48E2-B464-A93E23C5A607}"/>
              </a:ext>
            </a:extLst>
          </p:cNvPr>
          <p:cNvSpPr>
            <a:spLocks noGrp="1"/>
          </p:cNvSpPr>
          <p:nvPr>
            <p:ph type="title"/>
          </p:nvPr>
        </p:nvSpPr>
        <p:spPr>
          <a:xfrm>
            <a:off x="371477" y="260352"/>
            <a:ext cx="5495926" cy="2138362"/>
          </a:xfrm>
        </p:spPr>
        <p:txBody>
          <a:bodyPr rtlCol="0" anchor="b">
            <a:noAutofit/>
          </a:bodyPr>
          <a:lstStyle>
            <a:lvl1pPr>
              <a:defRPr sz="4050"/>
            </a:lvl1pPr>
          </a:lstStyle>
          <a:p>
            <a:pPr rtl="0"/>
            <a:r>
              <a:rPr lang="en-US" noProof="0"/>
              <a:t>Click to edit Master title style</a:t>
            </a:r>
            <a:endParaRPr lang="fr-FR" noProof="0"/>
          </a:p>
        </p:txBody>
      </p:sp>
      <p:sp>
        <p:nvSpPr>
          <p:cNvPr id="3" name="Espace réservé du contenu 2">
            <a:extLst>
              <a:ext uri="{FF2B5EF4-FFF2-40B4-BE49-F238E27FC236}">
                <a16:creationId xmlns:a16="http://schemas.microsoft.com/office/drawing/2014/main" id="{FCE87C6E-3441-429B-A81D-87F8344C068B}"/>
              </a:ext>
            </a:extLst>
          </p:cNvPr>
          <p:cNvSpPr>
            <a:spLocks noGrp="1"/>
          </p:cNvSpPr>
          <p:nvPr>
            <p:ph idx="1" hasCustomPrompt="1"/>
          </p:nvPr>
        </p:nvSpPr>
        <p:spPr>
          <a:xfrm>
            <a:off x="371476" y="2603500"/>
            <a:ext cx="5495926" cy="3573463"/>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au numéro de diapositive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rtlCol="0"/>
          <a:lstStyle/>
          <a:p>
            <a:fld id="{E63DE55E-41F8-4082-891E-D506B0EC28BA}" type="slidenum">
              <a:rPr lang="en-US" smtClean="0"/>
              <a:t>‹#›</a:t>
            </a:fld>
            <a:endParaRPr lang="en-US"/>
          </a:p>
        </p:txBody>
      </p:sp>
      <p:sp>
        <p:nvSpPr>
          <p:cNvPr id="5" name="Espace réservé d’image 1">
            <a:extLst>
              <a:ext uri="{FF2B5EF4-FFF2-40B4-BE49-F238E27FC236}">
                <a16:creationId xmlns:a16="http://schemas.microsoft.com/office/drawing/2014/main" id="{08C777B1-9A90-4B1E-A6AE-9339286077EB}"/>
              </a:ext>
            </a:extLst>
          </p:cNvPr>
          <p:cNvSpPr>
            <a:spLocks noGrp="1"/>
          </p:cNvSpPr>
          <p:nvPr>
            <p:ph type="pic" sz="quarter" idx="10" hasCustomPrompt="1"/>
          </p:nvPr>
        </p:nvSpPr>
        <p:spPr>
          <a:xfrm>
            <a:off x="9191224" y="637283"/>
            <a:ext cx="2692800" cy="278254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350" dirty="0"/>
            </a:lvl1pPr>
          </a:lstStyle>
          <a:p>
            <a:pPr marL="0" lvl="0" indent="0" algn="ctr" rtl="0">
              <a:buNone/>
            </a:pPr>
            <a:r>
              <a:rPr lang="fr-FR" noProof="0"/>
              <a:t>Ajoutez une image ici</a:t>
            </a:r>
          </a:p>
        </p:txBody>
      </p:sp>
      <p:sp>
        <p:nvSpPr>
          <p:cNvPr id="7" name="Espace réservé d’image 2">
            <a:extLst>
              <a:ext uri="{FF2B5EF4-FFF2-40B4-BE49-F238E27FC236}">
                <a16:creationId xmlns:a16="http://schemas.microsoft.com/office/drawing/2014/main" id="{0FEA994A-8056-4F3D-9365-B6A362A93EE3}"/>
              </a:ext>
            </a:extLst>
          </p:cNvPr>
          <p:cNvSpPr>
            <a:spLocks noGrp="1"/>
          </p:cNvSpPr>
          <p:nvPr>
            <p:ph type="pic" sz="quarter" idx="11" hasCustomPrompt="1"/>
          </p:nvPr>
        </p:nvSpPr>
        <p:spPr>
          <a:xfrm>
            <a:off x="6498424" y="3430044"/>
            <a:ext cx="2692800" cy="277232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350" dirty="0"/>
            </a:lvl1pPr>
          </a:lstStyle>
          <a:p>
            <a:pPr marL="0" lvl="0" indent="0" algn="ctr" rtl="0">
              <a:buNone/>
            </a:pPr>
            <a:r>
              <a:rPr lang="fr-FR" noProof="0"/>
              <a:t>Ajoutez une image ici</a:t>
            </a:r>
          </a:p>
        </p:txBody>
      </p:sp>
      <p:sp>
        <p:nvSpPr>
          <p:cNvPr id="9" name="Rectangle 8">
            <a:extLst>
              <a:ext uri="{FF2B5EF4-FFF2-40B4-BE49-F238E27FC236}">
                <a16:creationId xmlns:a16="http://schemas.microsoft.com/office/drawing/2014/main" id="{E429E334-587D-4420-9285-C2A5F494582B}"/>
              </a:ext>
            </a:extLst>
          </p:cNvPr>
          <p:cNvSpPr/>
          <p:nvPr/>
        </p:nvSpPr>
        <p:spPr>
          <a:xfrm>
            <a:off x="9289521" y="3527226"/>
            <a:ext cx="1248103"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10" name="Rectangle 9">
            <a:extLst>
              <a:ext uri="{FF2B5EF4-FFF2-40B4-BE49-F238E27FC236}">
                <a16:creationId xmlns:a16="http://schemas.microsoft.com/office/drawing/2014/main" id="{F7BD4601-EF26-4D7C-8CB6-95488F17575B}"/>
              </a:ext>
            </a:extLst>
          </p:cNvPr>
          <p:cNvSpPr/>
          <p:nvPr/>
        </p:nvSpPr>
        <p:spPr>
          <a:xfrm>
            <a:off x="8621786" y="2848323"/>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11" name="Rectangle 10">
            <a:extLst>
              <a:ext uri="{FF2B5EF4-FFF2-40B4-BE49-F238E27FC236}">
                <a16:creationId xmlns:a16="http://schemas.microsoft.com/office/drawing/2014/main" id="{91949C41-2679-4E9D-A28C-F0C979F5702B}"/>
              </a:ext>
            </a:extLst>
          </p:cNvPr>
          <p:cNvSpPr/>
          <p:nvPr/>
        </p:nvSpPr>
        <p:spPr>
          <a:xfrm>
            <a:off x="8870899" y="2508125"/>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12" name="Rectangle 11">
            <a:extLst>
              <a:ext uri="{FF2B5EF4-FFF2-40B4-BE49-F238E27FC236}">
                <a16:creationId xmlns:a16="http://schemas.microsoft.com/office/drawing/2014/main" id="{3454B05D-55FD-4118-B899-4095FF50870D}"/>
              </a:ext>
            </a:extLst>
          </p:cNvPr>
          <p:cNvSpPr/>
          <p:nvPr/>
        </p:nvSpPr>
        <p:spPr>
          <a:xfrm>
            <a:off x="0" y="933451"/>
            <a:ext cx="300038"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13" name="Espace réservé du pied de page 3">
            <a:extLst>
              <a:ext uri="{FF2B5EF4-FFF2-40B4-BE49-F238E27FC236}">
                <a16:creationId xmlns:a16="http://schemas.microsoft.com/office/drawing/2014/main" id="{7B8C8347-4DFD-463A-A405-AEC5C49F35BB}"/>
              </a:ext>
            </a:extLst>
          </p:cNvPr>
          <p:cNvSpPr>
            <a:spLocks noGrp="1"/>
          </p:cNvSpPr>
          <p:nvPr>
            <p:ph type="ftr" sz="quarter" idx="2"/>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14" name="Image 13">
            <a:extLst>
              <a:ext uri="{FF2B5EF4-FFF2-40B4-BE49-F238E27FC236}">
                <a16:creationId xmlns:a16="http://schemas.microsoft.com/office/drawing/2014/main" id="{EE46710C-96E5-455B-8F11-F946EDA56C8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2673565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Titre et conten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2" name="Titre 1">
            <a:extLst>
              <a:ext uri="{FF2B5EF4-FFF2-40B4-BE49-F238E27FC236}">
                <a16:creationId xmlns:a16="http://schemas.microsoft.com/office/drawing/2014/main" id="{E94FD2F3-3119-48E2-B464-A93E23C5A607}"/>
              </a:ext>
            </a:extLst>
          </p:cNvPr>
          <p:cNvSpPr>
            <a:spLocks noGrp="1"/>
          </p:cNvSpPr>
          <p:nvPr>
            <p:ph type="title"/>
          </p:nvPr>
        </p:nvSpPr>
        <p:spPr>
          <a:xfrm>
            <a:off x="371477" y="1016001"/>
            <a:ext cx="3997324" cy="2501899"/>
          </a:xfrm>
        </p:spPr>
        <p:txBody>
          <a:bodyPr rtlCol="0" anchor="b">
            <a:noAutofit/>
          </a:bodyPr>
          <a:lstStyle>
            <a:lvl1pPr>
              <a:defRPr sz="4050"/>
            </a:lvl1pPr>
          </a:lstStyle>
          <a:p>
            <a:pPr rtl="0"/>
            <a:r>
              <a:rPr lang="en-US" noProof="0"/>
              <a:t>Click to edit Master title style</a:t>
            </a:r>
            <a:endParaRPr lang="fr-FR" noProof="0"/>
          </a:p>
        </p:txBody>
      </p:sp>
      <p:sp>
        <p:nvSpPr>
          <p:cNvPr id="3" name="Espace réservé du contenu 2">
            <a:extLst>
              <a:ext uri="{FF2B5EF4-FFF2-40B4-BE49-F238E27FC236}">
                <a16:creationId xmlns:a16="http://schemas.microsoft.com/office/drawing/2014/main" id="{FCE87C6E-3441-429B-A81D-87F8344C068B}"/>
              </a:ext>
            </a:extLst>
          </p:cNvPr>
          <p:cNvSpPr>
            <a:spLocks noGrp="1"/>
          </p:cNvSpPr>
          <p:nvPr>
            <p:ph idx="1" hasCustomPrompt="1"/>
          </p:nvPr>
        </p:nvSpPr>
        <p:spPr>
          <a:xfrm>
            <a:off x="371475" y="3619501"/>
            <a:ext cx="3997325" cy="2557463"/>
          </a:xfrm>
        </p:spPr>
        <p:txBody>
          <a:bodyPr rtlCol="0">
            <a:normAutofit/>
          </a:bodyPr>
          <a:lstStyle>
            <a:lvl1pPr>
              <a:defRPr sz="1500"/>
            </a:lvl1pPr>
            <a:lvl2pPr>
              <a:defRPr sz="1350"/>
            </a:lvl2pPr>
            <a:lvl3pPr>
              <a:defRPr sz="1200"/>
            </a:lvl3pPr>
            <a:lvl4pPr>
              <a:defRPr sz="1050"/>
            </a:lvl4pPr>
            <a:lvl5pPr>
              <a:defRPr sz="105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au numéro de diapositive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rtlCol="0"/>
          <a:lstStyle/>
          <a:p>
            <a:fld id="{E63DE55E-41F8-4082-891E-D506B0EC28BA}" type="slidenum">
              <a:rPr lang="en-US" smtClean="0"/>
              <a:t>‹#›</a:t>
            </a:fld>
            <a:endParaRPr lang="en-US"/>
          </a:p>
        </p:txBody>
      </p:sp>
      <p:sp>
        <p:nvSpPr>
          <p:cNvPr id="13" name="Espace réservé d’image 6">
            <a:extLst>
              <a:ext uri="{FF2B5EF4-FFF2-40B4-BE49-F238E27FC236}">
                <a16:creationId xmlns:a16="http://schemas.microsoft.com/office/drawing/2014/main" id="{9303FD92-1AC4-4708-B13E-C97E00210D2E}"/>
              </a:ext>
            </a:extLst>
          </p:cNvPr>
          <p:cNvSpPr>
            <a:spLocks noGrp="1"/>
          </p:cNvSpPr>
          <p:nvPr>
            <p:ph type="pic" sz="quarter" idx="13" hasCustomPrompt="1"/>
          </p:nvPr>
        </p:nvSpPr>
        <p:spPr>
          <a:xfrm>
            <a:off x="4902201" y="619125"/>
            <a:ext cx="3454400" cy="5581650"/>
          </a:xfrm>
          <a:solidFill>
            <a:schemeClr val="bg1">
              <a:lumMod val="95000"/>
            </a:schemeClr>
          </a:solidFill>
        </p:spPr>
        <p:txBody>
          <a:bodyPr vert="horz" lIns="91440" tIns="45720" rIns="91440" bIns="45720" rtlCol="0">
            <a:normAutofit/>
          </a:bodyPr>
          <a:lstStyle>
            <a:lvl1pPr>
              <a:defRPr lang="en-US" sz="1350"/>
            </a:lvl1pPr>
          </a:lstStyle>
          <a:p>
            <a:pPr marL="0" lvl="0" indent="0" algn="ctr" rtl="0">
              <a:buNone/>
            </a:pPr>
            <a:r>
              <a:rPr lang="fr-FR" noProof="0"/>
              <a:t>Cliquez sur l’icône pour ajouter une image</a:t>
            </a:r>
          </a:p>
        </p:txBody>
      </p:sp>
      <p:sp>
        <p:nvSpPr>
          <p:cNvPr id="14" name="Espace réservé d’image 6">
            <a:extLst>
              <a:ext uri="{FF2B5EF4-FFF2-40B4-BE49-F238E27FC236}">
                <a16:creationId xmlns:a16="http://schemas.microsoft.com/office/drawing/2014/main" id="{F6824EBC-CC6E-4D5A-B85A-DAC55ACE8533}"/>
              </a:ext>
            </a:extLst>
          </p:cNvPr>
          <p:cNvSpPr>
            <a:spLocks noGrp="1"/>
          </p:cNvSpPr>
          <p:nvPr>
            <p:ph type="pic" sz="quarter" idx="14" hasCustomPrompt="1"/>
          </p:nvPr>
        </p:nvSpPr>
        <p:spPr>
          <a:xfrm>
            <a:off x="8432801" y="260352"/>
            <a:ext cx="3454400" cy="5581649"/>
          </a:xfrm>
          <a:solidFill>
            <a:schemeClr val="bg1">
              <a:lumMod val="95000"/>
            </a:schemeClr>
          </a:solidFill>
        </p:spPr>
        <p:txBody>
          <a:bodyPr vert="horz" lIns="91440" tIns="45720" rIns="91440" bIns="45720" rtlCol="0">
            <a:normAutofit/>
          </a:bodyPr>
          <a:lstStyle>
            <a:lvl1pPr>
              <a:defRPr lang="en-US" sz="1350"/>
            </a:lvl1pPr>
          </a:lstStyle>
          <a:p>
            <a:pPr marL="0" lvl="0" indent="0" algn="ctr" rtl="0">
              <a:buNone/>
            </a:pPr>
            <a:r>
              <a:rPr lang="fr-FR" noProof="0"/>
              <a:t>Cliquez sur l’icône pour ajouter une image</a:t>
            </a:r>
          </a:p>
        </p:txBody>
      </p:sp>
      <p:sp>
        <p:nvSpPr>
          <p:cNvPr id="15" name="Rectangle 14">
            <a:extLst>
              <a:ext uri="{FF2B5EF4-FFF2-40B4-BE49-F238E27FC236}">
                <a16:creationId xmlns:a16="http://schemas.microsoft.com/office/drawing/2014/main" id="{43661888-890D-4E0C-8076-65EDFDB7DE27}"/>
              </a:ext>
            </a:extLst>
          </p:cNvPr>
          <p:cNvSpPr/>
          <p:nvPr/>
        </p:nvSpPr>
        <p:spPr>
          <a:xfrm>
            <a:off x="8432801" y="5842001"/>
            <a:ext cx="3459163"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16" name="Rectangle 15">
            <a:extLst>
              <a:ext uri="{FF2B5EF4-FFF2-40B4-BE49-F238E27FC236}">
                <a16:creationId xmlns:a16="http://schemas.microsoft.com/office/drawing/2014/main" id="{5AE48EF9-5BAF-4BD7-A6BE-866C0307B69F}"/>
              </a:ext>
            </a:extLst>
          </p:cNvPr>
          <p:cNvSpPr/>
          <p:nvPr/>
        </p:nvSpPr>
        <p:spPr>
          <a:xfrm>
            <a:off x="4902201" y="239510"/>
            <a:ext cx="3459163"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17" name="Rectangle 16">
            <a:extLst>
              <a:ext uri="{FF2B5EF4-FFF2-40B4-BE49-F238E27FC236}">
                <a16:creationId xmlns:a16="http://schemas.microsoft.com/office/drawing/2014/main" id="{E8D4A5F4-99AC-4FB3-8A59-AB8D7B4FC7D7}"/>
              </a:ext>
            </a:extLst>
          </p:cNvPr>
          <p:cNvSpPr/>
          <p:nvPr/>
        </p:nvSpPr>
        <p:spPr>
          <a:xfrm>
            <a:off x="0" y="1384300"/>
            <a:ext cx="177800" cy="4457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11" name="Espace réservé du pied de page 3">
            <a:extLst>
              <a:ext uri="{FF2B5EF4-FFF2-40B4-BE49-F238E27FC236}">
                <a16:creationId xmlns:a16="http://schemas.microsoft.com/office/drawing/2014/main" id="{4515B817-A9F0-4EE2-90EC-B6246CAA856B}"/>
              </a:ext>
            </a:extLst>
          </p:cNvPr>
          <p:cNvSpPr>
            <a:spLocks noGrp="1"/>
          </p:cNvSpPr>
          <p:nvPr>
            <p:ph type="ftr" sz="quarter" idx="2"/>
          </p:nvPr>
        </p:nvSpPr>
        <p:spPr>
          <a:xfrm>
            <a:off x="532806" y="6464951"/>
            <a:ext cx="5282406" cy="343793"/>
          </a:xfrm>
          <a:prstGeom prst="rect">
            <a:avLst/>
          </a:prstGeom>
        </p:spPr>
        <p:txBody>
          <a:bodyPr vert="horz" lIns="91440" tIns="45720" rIns="91440" bIns="45720" rtlCol="0" anchor="b"/>
          <a:lstStyle>
            <a:lvl1pPr algn="l">
              <a:defRPr sz="1125"/>
            </a:lvl1pPr>
          </a:lstStyle>
          <a:p>
            <a:endParaRPr lang="en-US"/>
          </a:p>
        </p:txBody>
      </p:sp>
      <p:pic>
        <p:nvPicPr>
          <p:cNvPr id="12" name="Image 11">
            <a:extLst>
              <a:ext uri="{FF2B5EF4-FFF2-40B4-BE49-F238E27FC236}">
                <a16:creationId xmlns:a16="http://schemas.microsoft.com/office/drawing/2014/main" id="{84B63493-61B1-4A85-A6ED-DC99C1E0CEE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500" y="6545102"/>
            <a:ext cx="342305" cy="256729"/>
          </a:xfrm>
          <a:prstGeom prst="rect">
            <a:avLst/>
          </a:prstGeom>
        </p:spPr>
      </p:pic>
    </p:spTree>
    <p:extLst>
      <p:ext uri="{BB962C8B-B14F-4D97-AF65-F5344CB8AC3E}">
        <p14:creationId xmlns:p14="http://schemas.microsoft.com/office/powerpoint/2010/main" val="98028451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0060ACE-E228-45FD-83E3-FF4D1CCF705F}"/>
              </a:ext>
            </a:extLst>
          </p:cNvPr>
          <p:cNvSpPr>
            <a:spLocks noGrp="1"/>
          </p:cNvSpPr>
          <p:nvPr>
            <p:ph type="title"/>
          </p:nvPr>
        </p:nvSpPr>
        <p:spPr>
          <a:xfrm>
            <a:off x="371475" y="260351"/>
            <a:ext cx="11520488" cy="758824"/>
          </a:xfrm>
          <a:prstGeom prst="rect">
            <a:avLst/>
          </a:prstGeom>
        </p:spPr>
        <p:txBody>
          <a:bodyPr vert="horz" lIns="91440" tIns="45720" rIns="91440" bIns="45720" rtlCol="0" anchor="ctr">
            <a:normAutofit/>
          </a:bodyPr>
          <a:lstStyle/>
          <a:p>
            <a:pPr rtl="0"/>
            <a:r>
              <a:rPr lang="fr-FR" noProof="0"/>
              <a:t>Modifiez le style du titre</a:t>
            </a:r>
          </a:p>
        </p:txBody>
      </p:sp>
      <p:sp>
        <p:nvSpPr>
          <p:cNvPr id="3" name="Espace réservé du texte 2">
            <a:extLst>
              <a:ext uri="{FF2B5EF4-FFF2-40B4-BE49-F238E27FC236}">
                <a16:creationId xmlns:a16="http://schemas.microsoft.com/office/drawing/2014/main" id="{D88AF9FF-2A4E-41E6-956B-69BC625CC9A4}"/>
              </a:ext>
            </a:extLst>
          </p:cNvPr>
          <p:cNvSpPr>
            <a:spLocks noGrp="1"/>
          </p:cNvSpPr>
          <p:nvPr>
            <p:ph type="body" idx="1"/>
          </p:nvPr>
        </p:nvSpPr>
        <p:spPr>
          <a:xfrm>
            <a:off x="371474" y="1233488"/>
            <a:ext cx="11520488" cy="4943475"/>
          </a:xfrm>
          <a:prstGeom prst="rect">
            <a:avLst/>
          </a:prstGeom>
        </p:spPr>
        <p:txBody>
          <a:bodyPr vert="horz" lIns="91440" tIns="45720" rIns="91440" bIns="45720"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Rectangle 6">
            <a:extLst>
              <a:ext uri="{FF2B5EF4-FFF2-40B4-BE49-F238E27FC236}">
                <a16:creationId xmlns:a16="http://schemas.microsoft.com/office/drawing/2014/main" id="{CEE1F87C-C7F2-4F14-86B1-854B7B0C580E}"/>
              </a:ext>
            </a:extLst>
          </p:cNvPr>
          <p:cNvSpPr/>
          <p:nvPr/>
        </p:nvSpPr>
        <p:spPr>
          <a:xfrm>
            <a:off x="11229975" y="6512060"/>
            <a:ext cx="962025" cy="34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
        <p:nvSpPr>
          <p:cNvPr id="6" name="Espace réservé du numéro de diapositive 5">
            <a:extLst>
              <a:ext uri="{FF2B5EF4-FFF2-40B4-BE49-F238E27FC236}">
                <a16:creationId xmlns:a16="http://schemas.microsoft.com/office/drawing/2014/main" id="{94FD9470-E137-41DF-A5CA-C7B4B9856E94}"/>
              </a:ext>
            </a:extLst>
          </p:cNvPr>
          <p:cNvSpPr>
            <a:spLocks noGrp="1"/>
          </p:cNvSpPr>
          <p:nvPr>
            <p:ph type="sldNum" sz="quarter" idx="4"/>
          </p:nvPr>
        </p:nvSpPr>
        <p:spPr>
          <a:xfrm>
            <a:off x="11518900" y="6581978"/>
            <a:ext cx="373063" cy="206104"/>
          </a:xfrm>
          <a:prstGeom prst="rect">
            <a:avLst/>
          </a:prstGeom>
        </p:spPr>
        <p:txBody>
          <a:bodyPr vert="horz" lIns="91440" tIns="45720" rIns="91440" bIns="45720" rtlCol="0" anchor="ctr"/>
          <a:lstStyle>
            <a:lvl1pPr algn="r">
              <a:defRPr sz="900">
                <a:solidFill>
                  <a:schemeClr val="bg1"/>
                </a:solidFill>
              </a:defRPr>
            </a:lvl1pPr>
          </a:lstStyle>
          <a:p>
            <a:fld id="{E63DE55E-41F8-4082-891E-D506B0EC28BA}" type="slidenum">
              <a:rPr lang="en-US" smtClean="0"/>
              <a:t>‹#›</a:t>
            </a:fld>
            <a:endParaRPr lang="en-US"/>
          </a:p>
        </p:txBody>
      </p:sp>
      <p:sp>
        <p:nvSpPr>
          <p:cNvPr id="8" name="Rectangle 7">
            <a:extLst>
              <a:ext uri="{FF2B5EF4-FFF2-40B4-BE49-F238E27FC236}">
                <a16:creationId xmlns:a16="http://schemas.microsoft.com/office/drawing/2014/main" id="{48AB12CC-D752-4664-B92F-BAEFF0416B7E}"/>
              </a:ext>
            </a:extLst>
          </p:cNvPr>
          <p:cNvSpPr/>
          <p:nvPr/>
        </p:nvSpPr>
        <p:spPr>
          <a:xfrm>
            <a:off x="0" y="260351"/>
            <a:ext cx="300038" cy="755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noProof="0"/>
          </a:p>
        </p:txBody>
      </p:sp>
    </p:spTree>
    <p:extLst>
      <p:ext uri="{BB962C8B-B14F-4D97-AF65-F5344CB8AC3E}">
        <p14:creationId xmlns:p14="http://schemas.microsoft.com/office/powerpoint/2010/main" val="98132452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 id="2147483713" r:id="rId52"/>
    <p:sldLayoutId id="2147483714" r:id="rId53"/>
    <p:sldLayoutId id="2147483715" r:id="rId54"/>
  </p:sldLayoutIdLst>
  <p:txStyles>
    <p:titleStyle>
      <a:lvl1pPr algn="l" defTabSz="685800" rtl="0" eaLnBrk="1" latinLnBrk="0" hangingPunct="1">
        <a:lnSpc>
          <a:spcPct val="90000"/>
        </a:lnSpc>
        <a:spcBef>
          <a:spcPct val="0"/>
        </a:spcBef>
        <a:buNone/>
        <a:defRPr sz="27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234">
          <p15:clr>
            <a:srgbClr val="F26B43"/>
          </p15:clr>
        </p15:guide>
        <p15:guide id="3" orient="horz" pos="4133">
          <p15:clr>
            <a:srgbClr val="F26B43"/>
          </p15:clr>
        </p15:guide>
        <p15:guide id="4" pos="7491">
          <p15:clr>
            <a:srgbClr val="F26B43"/>
          </p15:clr>
        </p15:guide>
        <p15:guide id="5" orient="horz" pos="640">
          <p15:clr>
            <a:srgbClr val="F26B43"/>
          </p15:clr>
        </p15:guide>
        <p15:guide id="6" orient="horz" pos="777">
          <p15:clr>
            <a:srgbClr val="F26B43"/>
          </p15:clr>
        </p15:guide>
        <p15:guide id="7" orient="horz" pos="4020">
          <p15:clr>
            <a:srgbClr val="F26B43"/>
          </p15:clr>
        </p15:guide>
        <p15:guide id="8" orient="horz" pos="39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platformelectromobility.eu/"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png"/><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3" Type="http://schemas.openxmlformats.org/officeDocument/2006/relationships/hyperlink" Target="http://commons.wikimedia.org/wiki/File:Flag_of_Poland_(bordered_2).svg" TargetMode="External"/><Relationship Id="rId7" Type="http://schemas.openxmlformats.org/officeDocument/2006/relationships/hyperlink" Target="https://en.m.wikipedia.org/wiki/File:Flag_of_France.svg" TargetMode="External"/><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hyperlink" Target="https://commons.wikimedia.org/wiki/File:Flag_of_Belgium.svg" TargetMode="Externa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eur-lex.europa.eu/legal-content/EN/TXT/?uri=CELEX:32003H0361&amp;locale=en" TargetMode="External"/><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18" Type="http://schemas.openxmlformats.org/officeDocument/2006/relationships/image" Target="../media/image46.pn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40.png"/><Relationship Id="rId17" Type="http://schemas.openxmlformats.org/officeDocument/2006/relationships/image" Target="../media/image45.sv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5" Type="http://schemas.openxmlformats.org/officeDocument/2006/relationships/image" Target="../media/image43.svg"/><Relationship Id="rId10" Type="http://schemas.openxmlformats.org/officeDocument/2006/relationships/image" Target="../media/image38.png"/><Relationship Id="rId19" Type="http://schemas.openxmlformats.org/officeDocument/2006/relationships/image" Target="../media/image47.svg"/><Relationship Id="rId4" Type="http://schemas.openxmlformats.org/officeDocument/2006/relationships/image" Target="../media/image32.png"/><Relationship Id="rId9" Type="http://schemas.openxmlformats.org/officeDocument/2006/relationships/image" Target="../media/image37.svg"/><Relationship Id="rId14"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bear_in_va/4555449753/" TargetMode="External"/><Relationship Id="rId2" Type="http://schemas.openxmlformats.org/officeDocument/2006/relationships/image" Target="../media/image4.jpg"/><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FF96352-25C7-4E2C-A934-D49B9337E3D0}"/>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90549" y="1253984"/>
            <a:ext cx="11367522" cy="2226386"/>
          </a:xfrm>
          <a:prstGeom prst="rect">
            <a:avLst/>
          </a:prstGeom>
        </p:spPr>
      </p:pic>
      <p:sp>
        <p:nvSpPr>
          <p:cNvPr id="2" name="Title 1">
            <a:extLst>
              <a:ext uri="{FF2B5EF4-FFF2-40B4-BE49-F238E27FC236}">
                <a16:creationId xmlns:a16="http://schemas.microsoft.com/office/drawing/2014/main" id="{3816BE24-1B9B-4706-A338-B5314FAA54FB}"/>
              </a:ext>
            </a:extLst>
          </p:cNvPr>
          <p:cNvSpPr>
            <a:spLocks noGrp="1"/>
          </p:cNvSpPr>
          <p:nvPr>
            <p:ph type="ctrTitle"/>
          </p:nvPr>
        </p:nvSpPr>
        <p:spPr/>
        <p:txBody>
          <a:bodyPr/>
          <a:lstStyle/>
          <a:p>
            <a:r>
              <a:rPr lang="fr-BE" dirty="0">
                <a:hlinkClick r:id="rId3"/>
              </a:rPr>
              <a:t>www.platformelectromobility.eu</a:t>
            </a:r>
            <a:r>
              <a:rPr lang="fr-BE" dirty="0"/>
              <a:t> </a:t>
            </a:r>
            <a:endParaRPr lang="en-US" dirty="0"/>
          </a:p>
        </p:txBody>
      </p:sp>
      <p:sp>
        <p:nvSpPr>
          <p:cNvPr id="8" name="Text Placeholder 7">
            <a:extLst>
              <a:ext uri="{FF2B5EF4-FFF2-40B4-BE49-F238E27FC236}">
                <a16:creationId xmlns:a16="http://schemas.microsoft.com/office/drawing/2014/main" id="{C92E4114-8105-4056-85DD-75737DF758FC}"/>
              </a:ext>
            </a:extLst>
          </p:cNvPr>
          <p:cNvSpPr>
            <a:spLocks noGrp="1"/>
          </p:cNvSpPr>
          <p:nvPr>
            <p:ph type="subTitle" idx="1"/>
          </p:nvPr>
        </p:nvSpPr>
        <p:spPr>
          <a:xfrm>
            <a:off x="371475" y="4645891"/>
            <a:ext cx="11520488" cy="1735859"/>
          </a:xfrm>
        </p:spPr>
        <p:txBody>
          <a:bodyPr>
            <a:normAutofit/>
          </a:bodyPr>
          <a:lstStyle/>
          <a:p>
            <a:r>
              <a:rPr lang="fr-BE" sz="2800" dirty="0">
                <a:latin typeface="+mj-lt"/>
              </a:rPr>
              <a:t>WG Fleet Electrification</a:t>
            </a:r>
          </a:p>
          <a:p>
            <a:r>
              <a:rPr lang="en-US" sz="1800" dirty="0">
                <a:latin typeface="+mj-lt"/>
              </a:rPr>
              <a:t>25 June 2021</a:t>
            </a:r>
          </a:p>
        </p:txBody>
      </p:sp>
    </p:spTree>
    <p:extLst>
      <p:ext uri="{BB962C8B-B14F-4D97-AF65-F5344CB8AC3E}">
        <p14:creationId xmlns:p14="http://schemas.microsoft.com/office/powerpoint/2010/main" val="3113599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42962" y="1807014"/>
            <a:ext cx="10692991" cy="3631763"/>
          </a:xfrm>
          <a:prstGeom prst="rect">
            <a:avLst/>
          </a:prstGeom>
          <a:solidFill>
            <a:schemeClr val="tx2">
              <a:lumMod val="20000"/>
              <a:lumOff val="80000"/>
            </a:schemeClr>
          </a:solidFill>
        </p:spPr>
        <p:txBody>
          <a:bodyPr wrap="square" lIns="91440" tIns="45720" rIns="91440" bIns="45720" rtlCol="0" anchor="t">
            <a:spAutoFit/>
          </a:bodyPr>
          <a:lstStyle/>
          <a:p>
            <a:pPr algn="just"/>
            <a:r>
              <a:rPr lang="en-US" sz="1400" b="1" dirty="0"/>
              <a:t>Mobility law (2019):</a:t>
            </a:r>
          </a:p>
          <a:p>
            <a:pPr algn="just"/>
            <a:endParaRPr lang="en-US" sz="1200" b="1" dirty="0"/>
          </a:p>
          <a:p>
            <a:pPr algn="just"/>
            <a:r>
              <a:rPr lang="en-US" sz="1200" dirty="0"/>
              <a:t>Obligation for private sector companies with a fleet of more than 100 vehicles with a gross vehicle weight of less than or equal to 3.5 tonnes (taking into account, in calculating the size of the fleet, the subsidiaries headquartered in France and their establishments located in France). </a:t>
            </a:r>
          </a:p>
          <a:p>
            <a:pPr algn="just"/>
            <a:endParaRPr lang="en-US" sz="1200" dirty="0"/>
          </a:p>
          <a:p>
            <a:pPr algn="just"/>
            <a:r>
              <a:rPr lang="en-US" sz="1200" dirty="0"/>
              <a:t>They must acquire or use a minimum share of clean vehicles when renewing the fleet:</a:t>
            </a:r>
          </a:p>
          <a:p>
            <a:pPr algn="just"/>
            <a:endParaRPr lang="fr-FR" sz="1200" dirty="0"/>
          </a:p>
          <a:p>
            <a:pPr lvl="1" algn="just"/>
            <a:r>
              <a:rPr lang="en-US" sz="1200" dirty="0"/>
              <a:t>• at least 10% from January 1, 2022;</a:t>
            </a:r>
            <a:endParaRPr lang="fr-FR" sz="1200" dirty="0"/>
          </a:p>
          <a:p>
            <a:pPr lvl="1" algn="just"/>
            <a:r>
              <a:rPr lang="en-US" sz="1200" dirty="0"/>
              <a:t>• 20% from January 1, 2024;</a:t>
            </a:r>
            <a:endParaRPr lang="fr-FR" sz="1200" dirty="0"/>
          </a:p>
          <a:p>
            <a:pPr lvl="1" algn="just"/>
            <a:r>
              <a:rPr lang="en-US" sz="1200" dirty="0"/>
              <a:t>• 35% from January 1, 2027;</a:t>
            </a:r>
            <a:endParaRPr lang="fr-FR" sz="1200" dirty="0"/>
          </a:p>
          <a:p>
            <a:pPr lvl="1" algn="just"/>
            <a:r>
              <a:rPr lang="en-US" sz="1200" dirty="0"/>
              <a:t>• 50% from January 1, 2030.</a:t>
            </a:r>
          </a:p>
          <a:p>
            <a:pPr lvl="1" algn="just"/>
            <a:endParaRPr lang="en-US" sz="1200" dirty="0"/>
          </a:p>
          <a:p>
            <a:pPr algn="just"/>
            <a:endParaRPr lang="en-US" sz="1200" dirty="0">
              <a:effectLst/>
              <a:ea typeface="Calibri" panose="020F0502020204030204" pitchFamily="34" charset="0"/>
            </a:endParaRPr>
          </a:p>
          <a:p>
            <a:pPr algn="just"/>
            <a:r>
              <a:rPr lang="en-US" sz="1200" dirty="0">
                <a:effectLst/>
                <a:ea typeface="Calibri" panose="020F0502020204030204" pitchFamily="34" charset="0"/>
              </a:rPr>
              <a:t>Th</a:t>
            </a:r>
            <a:r>
              <a:rPr lang="en-US" sz="1200" dirty="0"/>
              <a:t>is obligation is to be raised with under discussion Climate Law (art 26):</a:t>
            </a:r>
            <a:endParaRPr lang="fr-FR" sz="1200" dirty="0"/>
          </a:p>
          <a:p>
            <a:pPr marL="285750" indent="-285750" algn="just">
              <a:buFont typeface="Arial" panose="020B0604020202020204" pitchFamily="34" charset="0"/>
              <a:buChar char="•"/>
            </a:pPr>
            <a:r>
              <a:rPr lang="en-US" sz="1200" b="1" dirty="0"/>
              <a:t>40% (vs 35% previously) of this renewal from January 1, 2027;</a:t>
            </a:r>
            <a:endParaRPr lang="fr-FR" sz="1200" b="1" dirty="0"/>
          </a:p>
          <a:p>
            <a:pPr marL="285750" lvl="0" indent="-285750" algn="just">
              <a:buFont typeface="Arial" panose="020B0604020202020204" pitchFamily="34" charset="0"/>
              <a:buChar char="•"/>
            </a:pPr>
            <a:r>
              <a:rPr lang="en-US" sz="1200" b="1" dirty="0"/>
              <a:t>70% (vs 50% previously) of this renewal from January 1, 2030.</a:t>
            </a:r>
            <a:endParaRPr lang="fr-FR" sz="1200" b="1" dirty="0"/>
          </a:p>
          <a:p>
            <a:pPr algn="just"/>
            <a:endParaRPr lang="fr-FR" sz="1200" dirty="0">
              <a:effectLst/>
              <a:ea typeface="Calibri" panose="020F0502020204030204" pitchFamily="34" charset="0"/>
            </a:endParaRPr>
          </a:p>
          <a:p>
            <a:pPr algn="just"/>
            <a:r>
              <a:rPr lang="en-US" sz="1200" dirty="0"/>
              <a:t>Government and public authorities also set the example with a 50% obligation for Government and 30% (starting July 2021) for local authorities / public companies (e.g. EDF). </a:t>
            </a:r>
          </a:p>
        </p:txBody>
      </p:sp>
      <p:sp>
        <p:nvSpPr>
          <p:cNvPr id="4" name="Shape 264"/>
          <p:cNvSpPr/>
          <p:nvPr/>
        </p:nvSpPr>
        <p:spPr>
          <a:xfrm>
            <a:off x="0" y="1179364"/>
            <a:ext cx="12192000" cy="35907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defRPr sz="4000" cap="all" spc="760">
                <a:solidFill>
                  <a:srgbClr val="333333"/>
                </a:solidFill>
                <a:latin typeface="Gotham Medium"/>
                <a:ea typeface="Gotham Medium"/>
                <a:cs typeface="Gotham Medium"/>
                <a:sym typeface="Gotham Medium"/>
              </a:defRPr>
            </a:lvl1pPr>
          </a:lstStyle>
          <a:p>
            <a:pPr algn="ctr" defTabSz="412750" hangingPunct="0"/>
            <a:r>
              <a:rPr lang="en-US" sz="2000" kern="0" spc="380" dirty="0"/>
              <a:t>Regulatory context – mobility law</a:t>
            </a:r>
            <a:endParaRPr sz="2000" kern="0" spc="380" dirty="0"/>
          </a:p>
        </p:txBody>
      </p:sp>
      <p:sp>
        <p:nvSpPr>
          <p:cNvPr id="5" name="Rectangle 4"/>
          <p:cNvSpPr/>
          <p:nvPr/>
        </p:nvSpPr>
        <p:spPr>
          <a:xfrm>
            <a:off x="1161309" y="3025949"/>
            <a:ext cx="3068320" cy="1009227"/>
          </a:xfrm>
          <a:prstGeom prst="rect">
            <a:avLst/>
          </a:prstGeom>
          <a:noFill/>
          <a:ln w="28575" cap="flat">
            <a:solidFill>
              <a:schemeClr val="accent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46602979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gray">
          <a:xfrm>
            <a:off x="8576520" y="5281405"/>
            <a:ext cx="3263266" cy="126487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FFC000"/>
              </a:buClr>
              <a:buFont typeface="Century Gothic"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FFC000"/>
              </a:buClr>
              <a:buSzTx/>
              <a:buFont typeface="Century Gothic" pitchFamily="34" charset="0"/>
              <a:buNone/>
              <a:tabLst/>
              <a:defRPr/>
            </a:pPr>
            <a:r>
              <a:rPr lang="en-US" sz="1400" kern="0" dirty="0">
                <a:solidFill>
                  <a:srgbClr val="7F8186"/>
                </a:solidFill>
                <a:latin typeface="Gotham Light"/>
                <a:ea typeface="Gotham Light"/>
                <a:cs typeface="Gotham Light"/>
              </a:rPr>
              <a:t>Which definition of clean vehicles? </a:t>
            </a:r>
          </a:p>
          <a:p>
            <a:pPr marL="171450" marR="0" lvl="0" indent="-171450"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en-US" sz="1100" kern="0" dirty="0">
                <a:solidFill>
                  <a:srgbClr val="7F8186"/>
                </a:solidFill>
                <a:latin typeface="Gotham Light"/>
                <a:ea typeface="Gotham Light"/>
                <a:cs typeface="Gotham Light"/>
              </a:rPr>
              <a:t>Low emission &lt; 60gCO2/km</a:t>
            </a:r>
          </a:p>
          <a:p>
            <a:pPr marL="171450" marR="0" lvl="0" indent="-171450"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en-US" sz="1100" kern="0" dirty="0">
                <a:solidFill>
                  <a:srgbClr val="7F8186"/>
                </a:solidFill>
                <a:latin typeface="Gotham Light"/>
                <a:ea typeface="Gotham Light"/>
                <a:cs typeface="Gotham Light"/>
              </a:rPr>
              <a:t>Very low emission = EV, H2, plug-in hybrid </a:t>
            </a:r>
          </a:p>
        </p:txBody>
      </p:sp>
      <p:sp>
        <p:nvSpPr>
          <p:cNvPr id="6" name="Title 2"/>
          <p:cNvSpPr txBox="1">
            <a:spLocks/>
          </p:cNvSpPr>
          <p:nvPr/>
        </p:nvSpPr>
        <p:spPr bwMode="gray">
          <a:xfrm>
            <a:off x="719403" y="3398844"/>
            <a:ext cx="10753195" cy="656554"/>
          </a:xfrm>
          <a:prstGeom prst="rect">
            <a:avLst/>
          </a:prstGeom>
        </p:spPr>
        <p:txBody>
          <a:bodyPr vert="horz" lIns="91436" tIns="45718" rIns="91436" bIns="45718" rtlCol="0" anchor="b">
            <a:normAutofit/>
          </a:bodyPr>
          <a:lstStyle>
            <a:lvl1pPr algn="l" defTabSz="609555" rtl="0" eaLnBrk="1" latinLnBrk="0" hangingPunct="1">
              <a:lnSpc>
                <a:spcPts val="2500"/>
              </a:lnSpc>
              <a:spcBef>
                <a:spcPct val="0"/>
              </a:spcBef>
              <a:buNone/>
              <a:defRPr sz="2400" kern="1200">
                <a:solidFill>
                  <a:schemeClr val="bg1">
                    <a:lumMod val="50000"/>
                  </a:schemeClr>
                </a:solidFill>
                <a:latin typeface="Century Gothic" panose="020B0502020202020204" pitchFamily="34" charset="0"/>
                <a:ea typeface="+mj-ea"/>
                <a:cs typeface="+mj-cs"/>
              </a:defRPr>
            </a:lvl1pPr>
          </a:lstStyle>
          <a:p>
            <a:pPr marL="0" marR="0" lvl="0" indent="0" algn="ctr" defTabSz="609555" rtl="0" eaLnBrk="1" fontAlgn="auto" latinLnBrk="0" hangingPunct="1">
              <a:lnSpc>
                <a:spcPts val="2500"/>
              </a:lnSpc>
              <a:spcBef>
                <a:spcPct val="0"/>
              </a:spcBef>
              <a:spcAft>
                <a:spcPts val="0"/>
              </a:spcAft>
              <a:buClrTx/>
              <a:buSzTx/>
              <a:buFontTx/>
              <a:buNone/>
              <a:tabLst/>
              <a:defRPr/>
            </a:pPr>
            <a:endParaRPr kumimoji="0" lang="en-US" sz="2400" b="1" i="0" u="none" strike="noStrike" kern="1200" cap="none" spc="0" normalizeH="0" baseline="0" noProof="0" dirty="0">
              <a:ln>
                <a:noFill/>
              </a:ln>
              <a:solidFill>
                <a:prstClr val="white">
                  <a:lumMod val="50000"/>
                </a:prstClr>
              </a:solidFill>
              <a:effectLst/>
              <a:uLnTx/>
              <a:uFillTx/>
              <a:latin typeface="Century Gothic" panose="020B0502020202020204" pitchFamily="34" charset="0"/>
              <a:ea typeface="+mj-ea"/>
              <a:cs typeface="+mj-cs"/>
            </a:endParaRPr>
          </a:p>
        </p:txBody>
      </p:sp>
      <p:sp>
        <p:nvSpPr>
          <p:cNvPr id="8" name="Shape 264"/>
          <p:cNvSpPr/>
          <p:nvPr/>
        </p:nvSpPr>
        <p:spPr>
          <a:xfrm>
            <a:off x="6773" y="1017639"/>
            <a:ext cx="12192000" cy="35907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defRPr sz="4000" cap="all" spc="760">
                <a:solidFill>
                  <a:srgbClr val="333333"/>
                </a:solidFill>
                <a:latin typeface="Gotham Medium"/>
                <a:ea typeface="Gotham Medium"/>
                <a:cs typeface="Gotham Medium"/>
                <a:sym typeface="Gotham Medium"/>
              </a:defRPr>
            </a:lvl1pPr>
          </a:lstStyle>
          <a:p>
            <a:pPr algn="ctr" defTabSz="412750" hangingPunct="0"/>
            <a:r>
              <a:rPr lang="en-US" sz="2000" kern="0" spc="380" dirty="0"/>
              <a:t>Impact of </a:t>
            </a:r>
            <a:r>
              <a:rPr lang="en-US" sz="2000" kern="0" spc="380" dirty="0" err="1"/>
              <a:t>zev</a:t>
            </a:r>
            <a:r>
              <a:rPr lang="en-US" sz="2000" kern="0" spc="380" dirty="0"/>
              <a:t> mandate on company fleets </a:t>
            </a:r>
            <a:endParaRPr sz="2000" kern="0" spc="380"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27245" r="-56" b="30343"/>
          <a:stretch/>
        </p:blipFill>
        <p:spPr>
          <a:xfrm>
            <a:off x="6773" y="1540398"/>
            <a:ext cx="12198773" cy="3447627"/>
          </a:xfrm>
          <a:prstGeom prst="rect">
            <a:avLst/>
          </a:prstGeom>
        </p:spPr>
      </p:pic>
      <p:sp>
        <p:nvSpPr>
          <p:cNvPr id="10" name="Rectangle 9"/>
          <p:cNvSpPr/>
          <p:nvPr/>
        </p:nvSpPr>
        <p:spPr>
          <a:xfrm>
            <a:off x="246116" y="5228750"/>
            <a:ext cx="3382909" cy="992836"/>
          </a:xfrm>
          <a:prstGeom prst="rect">
            <a:avLst/>
          </a:prstGeom>
        </p:spPr>
        <p:txBody>
          <a:bodyPr wrap="square">
            <a:spAutoFit/>
          </a:bodyPr>
          <a:lstStyle/>
          <a:p>
            <a:pPr lvl="0" algn="ctr">
              <a:lnSpc>
                <a:spcPct val="90000"/>
              </a:lnSpc>
              <a:spcBef>
                <a:spcPts val="1000"/>
              </a:spcBef>
              <a:buClr>
                <a:srgbClr val="FFC000"/>
              </a:buClr>
              <a:defRPr/>
            </a:pPr>
            <a:r>
              <a:rPr lang="en-US" sz="1400" kern="0" dirty="0">
                <a:solidFill>
                  <a:srgbClr val="7F8186"/>
                </a:solidFill>
                <a:latin typeface="Gotham Light"/>
                <a:ea typeface="Gotham Light"/>
                <a:cs typeface="Gotham Light"/>
                <a:sym typeface="Gotham Light"/>
              </a:rPr>
              <a:t>How many companies are impacted? </a:t>
            </a:r>
          </a:p>
          <a:p>
            <a:pPr lvl="0" algn="ctr">
              <a:lnSpc>
                <a:spcPct val="90000"/>
              </a:lnSpc>
              <a:spcBef>
                <a:spcPts val="1000"/>
              </a:spcBef>
              <a:defRPr/>
            </a:pPr>
            <a:r>
              <a:rPr lang="en-US" sz="1100" kern="0" dirty="0">
                <a:solidFill>
                  <a:srgbClr val="7F8186"/>
                </a:solidFill>
                <a:latin typeface="Gotham Light"/>
                <a:ea typeface="Gotham Light"/>
                <a:cs typeface="Gotham Light"/>
                <a:sym typeface="Gotham Light"/>
              </a:rPr>
              <a:t>Around 1,000 French companies qualify (excluding public sector). </a:t>
            </a:r>
          </a:p>
          <a:p>
            <a:pPr marL="457200" lvl="0" indent="-457200" algn="ctr">
              <a:lnSpc>
                <a:spcPct val="90000"/>
              </a:lnSpc>
              <a:spcBef>
                <a:spcPts val="1000"/>
              </a:spcBef>
              <a:buClr>
                <a:srgbClr val="FFC000"/>
              </a:buClr>
              <a:buFont typeface="Arial" panose="020B0604020202020204" pitchFamily="34" charset="0"/>
              <a:buChar char="•"/>
              <a:defRPr/>
            </a:pPr>
            <a:endParaRPr lang="fr-FR" sz="1000" dirty="0">
              <a:solidFill>
                <a:sysClr val="windowText" lastClr="000000"/>
              </a:solidFill>
            </a:endParaRPr>
          </a:p>
        </p:txBody>
      </p:sp>
      <p:sp>
        <p:nvSpPr>
          <p:cNvPr id="11" name="Rectangle 10"/>
          <p:cNvSpPr/>
          <p:nvPr/>
        </p:nvSpPr>
        <p:spPr>
          <a:xfrm>
            <a:off x="4233545" y="5228750"/>
            <a:ext cx="3738455" cy="1346010"/>
          </a:xfrm>
          <a:prstGeom prst="rect">
            <a:avLst/>
          </a:prstGeom>
        </p:spPr>
        <p:txBody>
          <a:bodyPr wrap="square">
            <a:spAutoFit/>
          </a:bodyPr>
          <a:lstStyle/>
          <a:p>
            <a:pPr lvl="0" algn="ctr">
              <a:lnSpc>
                <a:spcPct val="90000"/>
              </a:lnSpc>
              <a:spcBef>
                <a:spcPts val="1000"/>
              </a:spcBef>
              <a:buClr>
                <a:srgbClr val="FFC000"/>
              </a:buClr>
              <a:defRPr/>
            </a:pPr>
            <a:r>
              <a:rPr lang="en-US" sz="1400" kern="0" dirty="0">
                <a:solidFill>
                  <a:srgbClr val="7F8186"/>
                </a:solidFill>
                <a:latin typeface="Gotham Light"/>
                <a:ea typeface="Gotham Light"/>
                <a:cs typeface="Gotham Light"/>
              </a:rPr>
              <a:t>How many passenger cars does it represents? </a:t>
            </a:r>
          </a:p>
          <a:p>
            <a:pPr lvl="0" algn="ctr">
              <a:lnSpc>
                <a:spcPct val="90000"/>
              </a:lnSpc>
              <a:spcBef>
                <a:spcPts val="1000"/>
              </a:spcBef>
              <a:buClr>
                <a:srgbClr val="FFC000"/>
              </a:buClr>
              <a:defRPr/>
            </a:pPr>
            <a:r>
              <a:rPr lang="en-US" sz="1100" kern="0" dirty="0">
                <a:solidFill>
                  <a:srgbClr val="7F8186"/>
                </a:solidFill>
                <a:latin typeface="Gotham Light"/>
                <a:ea typeface="Gotham Light"/>
                <a:cs typeface="Gotham Light"/>
              </a:rPr>
              <a:t>Around 900,000 company cars sold each year (expect 2020), among which 14% belong to companies with fleet &gt; 100 vehicles. </a:t>
            </a:r>
          </a:p>
          <a:p>
            <a:pPr lvl="0" algn="ctr">
              <a:lnSpc>
                <a:spcPct val="90000"/>
              </a:lnSpc>
              <a:spcBef>
                <a:spcPts val="1000"/>
              </a:spcBef>
              <a:buClr>
                <a:srgbClr val="FFC000"/>
              </a:buClr>
              <a:defRPr/>
            </a:pPr>
            <a:r>
              <a:rPr lang="en-US" sz="1100" kern="0" dirty="0">
                <a:solidFill>
                  <a:srgbClr val="7F8186"/>
                </a:solidFill>
                <a:latin typeface="Gotham Light"/>
                <a:ea typeface="Gotham Light"/>
                <a:cs typeface="Gotham Light"/>
              </a:rPr>
              <a:t>Basis of 126,000 cars under obligation each year.  </a:t>
            </a:r>
          </a:p>
        </p:txBody>
      </p:sp>
      <p:pic>
        <p:nvPicPr>
          <p:cNvPr id="12" name="pasted-image.pdf"/>
          <p:cNvPicPr>
            <a:picLocks/>
          </p:cNvPicPr>
          <p:nvPr/>
        </p:nvPicPr>
        <p:blipFill>
          <a:blip r:embed="rId3"/>
          <a:stretch>
            <a:fillRect/>
          </a:stretch>
        </p:blipFill>
        <p:spPr>
          <a:xfrm>
            <a:off x="4008412" y="5226076"/>
            <a:ext cx="12700" cy="1283834"/>
          </a:xfrm>
          <a:prstGeom prst="rect">
            <a:avLst/>
          </a:prstGeom>
          <a:ln w="12700">
            <a:miter lim="400000"/>
          </a:ln>
        </p:spPr>
      </p:pic>
      <p:pic>
        <p:nvPicPr>
          <p:cNvPr id="14" name="pasted-image.pdf"/>
          <p:cNvPicPr>
            <a:picLocks/>
          </p:cNvPicPr>
          <p:nvPr/>
        </p:nvPicPr>
        <p:blipFill>
          <a:blip r:embed="rId3"/>
          <a:stretch>
            <a:fillRect/>
          </a:stretch>
        </p:blipFill>
        <p:spPr>
          <a:xfrm>
            <a:off x="8274450" y="5226076"/>
            <a:ext cx="12700" cy="1283834"/>
          </a:xfrm>
          <a:prstGeom prst="rect">
            <a:avLst/>
          </a:prstGeom>
          <a:ln w="12700">
            <a:miter lim="400000"/>
          </a:ln>
        </p:spPr>
      </p:pic>
    </p:spTree>
    <p:extLst>
      <p:ext uri="{BB962C8B-B14F-4D97-AF65-F5344CB8AC3E}">
        <p14:creationId xmlns:p14="http://schemas.microsoft.com/office/powerpoint/2010/main" val="270212384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gray">
          <a:xfrm>
            <a:off x="5810449" y="4993244"/>
            <a:ext cx="6379698" cy="126487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FFC000"/>
              </a:buClr>
              <a:buFont typeface="Century Gothic"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r>
              <a:rPr lang="en-US" sz="1400" kern="0" dirty="0">
                <a:solidFill>
                  <a:srgbClr val="7F8186"/>
                </a:solidFill>
                <a:latin typeface="Gotham Light"/>
                <a:ea typeface="Gotham Light"/>
                <a:cs typeface="Gotham Light"/>
              </a:rPr>
              <a:t>What are the sanctions? </a:t>
            </a:r>
          </a:p>
          <a:p>
            <a:pPr lvl="0" algn="ctr"/>
            <a:r>
              <a:rPr lang="en-US" sz="1100" kern="0" dirty="0">
                <a:solidFill>
                  <a:srgbClr val="7F8186"/>
                </a:solidFill>
                <a:latin typeface="Gotham Light"/>
                <a:ea typeface="Gotham Light"/>
                <a:cs typeface="Gotham Light"/>
              </a:rPr>
              <a:t>No sanctions are set in the law in case of non-compliance. This is a weakness for its enforcement. </a:t>
            </a:r>
          </a:p>
          <a:p>
            <a:pPr lvl="0" algn="ctr"/>
            <a:r>
              <a:rPr lang="en-US" sz="1100" kern="0" dirty="0">
                <a:solidFill>
                  <a:srgbClr val="7F8186"/>
                </a:solidFill>
                <a:latin typeface="Gotham Light"/>
                <a:ea typeface="Gotham Light"/>
                <a:cs typeface="Gotham Light"/>
              </a:rPr>
              <a:t>Nonetheless the Government bets that the «name and shame», via public reporting, will ensure every large company complies with the law. </a:t>
            </a:r>
          </a:p>
          <a:p>
            <a:pPr lvl="0" algn="ctr"/>
            <a:r>
              <a:rPr lang="en-US" sz="1100" kern="0" dirty="0">
                <a:solidFill>
                  <a:srgbClr val="7F8186"/>
                </a:solidFill>
                <a:latin typeface="Gotham Light"/>
                <a:ea typeface="Gotham Light"/>
                <a:cs typeface="Gotham Light"/>
              </a:rPr>
              <a:t>First feedbacks available from 2022 on the efficiency of the mechanism and how companies comply with it. </a:t>
            </a:r>
          </a:p>
        </p:txBody>
      </p:sp>
      <p:sp>
        <p:nvSpPr>
          <p:cNvPr id="6" name="Title 2"/>
          <p:cNvSpPr txBox="1">
            <a:spLocks/>
          </p:cNvSpPr>
          <p:nvPr/>
        </p:nvSpPr>
        <p:spPr bwMode="gray">
          <a:xfrm>
            <a:off x="719403" y="3398844"/>
            <a:ext cx="10753195" cy="656554"/>
          </a:xfrm>
          <a:prstGeom prst="rect">
            <a:avLst/>
          </a:prstGeom>
        </p:spPr>
        <p:txBody>
          <a:bodyPr vert="horz" lIns="91436" tIns="45718" rIns="91436" bIns="45718" rtlCol="0" anchor="b">
            <a:normAutofit/>
          </a:bodyPr>
          <a:lstStyle>
            <a:lvl1pPr algn="l" defTabSz="609555" rtl="0" eaLnBrk="1" latinLnBrk="0" hangingPunct="1">
              <a:lnSpc>
                <a:spcPts val="2500"/>
              </a:lnSpc>
              <a:spcBef>
                <a:spcPct val="0"/>
              </a:spcBef>
              <a:buNone/>
              <a:defRPr sz="2400" kern="1200">
                <a:solidFill>
                  <a:schemeClr val="bg1">
                    <a:lumMod val="50000"/>
                  </a:schemeClr>
                </a:solidFill>
                <a:latin typeface="Century Gothic" panose="020B0502020202020204" pitchFamily="34" charset="0"/>
                <a:ea typeface="+mj-ea"/>
                <a:cs typeface="+mj-cs"/>
              </a:defRPr>
            </a:lvl1pPr>
          </a:lstStyle>
          <a:p>
            <a:pPr marL="0" marR="0" lvl="0" indent="0" algn="ctr" defTabSz="609555" rtl="0" eaLnBrk="1" fontAlgn="auto" latinLnBrk="0" hangingPunct="1">
              <a:lnSpc>
                <a:spcPts val="2500"/>
              </a:lnSpc>
              <a:spcBef>
                <a:spcPct val="0"/>
              </a:spcBef>
              <a:spcAft>
                <a:spcPts val="0"/>
              </a:spcAft>
              <a:buClrTx/>
              <a:buSzTx/>
              <a:buFontTx/>
              <a:buNone/>
              <a:tabLst/>
              <a:defRPr/>
            </a:pPr>
            <a:endParaRPr kumimoji="0" lang="en-US" sz="2400" b="1" i="0" u="none" strike="noStrike" kern="1200" cap="none" spc="0" normalizeH="0" baseline="0" noProof="0" dirty="0">
              <a:ln>
                <a:noFill/>
              </a:ln>
              <a:solidFill>
                <a:prstClr val="white">
                  <a:lumMod val="50000"/>
                </a:prstClr>
              </a:solidFill>
              <a:effectLst/>
              <a:uLnTx/>
              <a:uFillTx/>
              <a:latin typeface="Century Gothic" panose="020B0502020202020204" pitchFamily="34" charset="0"/>
              <a:ea typeface="+mj-ea"/>
              <a:cs typeface="+mj-cs"/>
            </a:endParaRPr>
          </a:p>
        </p:txBody>
      </p:sp>
      <p:sp>
        <p:nvSpPr>
          <p:cNvPr id="8" name="Shape 264"/>
          <p:cNvSpPr/>
          <p:nvPr/>
        </p:nvSpPr>
        <p:spPr>
          <a:xfrm>
            <a:off x="6773" y="1017639"/>
            <a:ext cx="12192000" cy="35907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defRPr sz="4000" cap="all" spc="760">
                <a:solidFill>
                  <a:srgbClr val="333333"/>
                </a:solidFill>
                <a:latin typeface="Gotham Medium"/>
                <a:ea typeface="Gotham Medium"/>
                <a:cs typeface="Gotham Medium"/>
                <a:sym typeface="Gotham Medium"/>
              </a:defRPr>
            </a:lvl1pPr>
          </a:lstStyle>
          <a:p>
            <a:pPr algn="ctr" defTabSz="412750" hangingPunct="0"/>
            <a:r>
              <a:rPr lang="en-US" sz="2000" kern="0" spc="380" dirty="0"/>
              <a:t>Reporting obligations and sanctions </a:t>
            </a:r>
            <a:endParaRPr sz="2000" kern="0" spc="380" dirty="0"/>
          </a:p>
        </p:txBody>
      </p:sp>
      <p:sp>
        <p:nvSpPr>
          <p:cNvPr id="10" name="Rectangle 9"/>
          <p:cNvSpPr/>
          <p:nvPr/>
        </p:nvSpPr>
        <p:spPr>
          <a:xfrm>
            <a:off x="6773" y="4977770"/>
            <a:ext cx="5810026" cy="1280351"/>
          </a:xfrm>
          <a:prstGeom prst="rect">
            <a:avLst/>
          </a:prstGeom>
        </p:spPr>
        <p:txBody>
          <a:bodyPr wrap="square">
            <a:spAutoFit/>
          </a:bodyPr>
          <a:lstStyle/>
          <a:p>
            <a:pPr lvl="0" algn="ctr">
              <a:lnSpc>
                <a:spcPct val="90000"/>
              </a:lnSpc>
              <a:spcBef>
                <a:spcPts val="1000"/>
              </a:spcBef>
              <a:buClr>
                <a:srgbClr val="FFC000"/>
              </a:buClr>
              <a:defRPr/>
            </a:pPr>
            <a:r>
              <a:rPr lang="en-US" sz="1400" kern="0" dirty="0">
                <a:solidFill>
                  <a:srgbClr val="7F8186"/>
                </a:solidFill>
                <a:latin typeface="Gotham Light"/>
                <a:ea typeface="Gotham Light"/>
                <a:cs typeface="Gotham Light"/>
                <a:sym typeface="Gotham Light"/>
              </a:rPr>
              <a:t>How does it work?</a:t>
            </a:r>
          </a:p>
          <a:p>
            <a:pPr lvl="0" algn="ctr">
              <a:lnSpc>
                <a:spcPct val="90000"/>
              </a:lnSpc>
              <a:spcBef>
                <a:spcPts val="1000"/>
              </a:spcBef>
              <a:buClr>
                <a:srgbClr val="FFC000"/>
              </a:buClr>
              <a:defRPr/>
            </a:pPr>
            <a:r>
              <a:rPr lang="en-US" sz="1100" kern="0" dirty="0">
                <a:solidFill>
                  <a:srgbClr val="7F8186"/>
                </a:solidFill>
                <a:latin typeface="Gotham Light"/>
                <a:ea typeface="Gotham Light"/>
                <a:cs typeface="Gotham Light"/>
                <a:sym typeface="Gotham Light"/>
              </a:rPr>
              <a:t>Reporting has started on Jan, 1st 2021. </a:t>
            </a:r>
          </a:p>
          <a:p>
            <a:pPr lvl="0" algn="ctr">
              <a:lnSpc>
                <a:spcPct val="90000"/>
              </a:lnSpc>
              <a:spcBef>
                <a:spcPts val="1000"/>
              </a:spcBef>
              <a:buClr>
                <a:srgbClr val="FFC000"/>
              </a:buClr>
              <a:defRPr/>
            </a:pPr>
            <a:r>
              <a:rPr lang="en-US" sz="1100" kern="0" dirty="0">
                <a:solidFill>
                  <a:srgbClr val="7F8186"/>
                </a:solidFill>
                <a:latin typeface="Gotham Light"/>
                <a:ea typeface="Gotham Light"/>
                <a:cs typeface="Gotham Light"/>
                <a:sym typeface="Gotham Light"/>
              </a:rPr>
              <a:t>Declaration on an annual basis sent to the open data website of the Government. </a:t>
            </a:r>
          </a:p>
          <a:p>
            <a:pPr lvl="0" algn="ctr">
              <a:lnSpc>
                <a:spcPct val="90000"/>
              </a:lnSpc>
              <a:spcBef>
                <a:spcPts val="1000"/>
              </a:spcBef>
              <a:buClr>
                <a:srgbClr val="FFC000"/>
              </a:buClr>
              <a:defRPr/>
            </a:pPr>
            <a:r>
              <a:rPr lang="en-US" sz="1100" kern="0" dirty="0">
                <a:solidFill>
                  <a:srgbClr val="7F8186"/>
                </a:solidFill>
                <a:latin typeface="Gotham Light"/>
                <a:ea typeface="Gotham Light"/>
                <a:cs typeface="Gotham Light"/>
                <a:sym typeface="Gotham Light"/>
              </a:rPr>
              <a:t>CSV file with information related to company registration + description of the fleet + description of low emissions / very low emissions renewal of vehicles Y-1. </a:t>
            </a:r>
            <a:endParaRPr lang="fr-FR" sz="800" dirty="0">
              <a:solidFill>
                <a:sysClr val="windowText" lastClr="000000"/>
              </a:solidFill>
            </a:endParaRPr>
          </a:p>
        </p:txBody>
      </p:sp>
      <p:pic>
        <p:nvPicPr>
          <p:cNvPr id="12" name="pasted-image.pdf"/>
          <p:cNvPicPr>
            <a:picLocks/>
          </p:cNvPicPr>
          <p:nvPr/>
        </p:nvPicPr>
        <p:blipFill>
          <a:blip r:embed="rId2"/>
          <a:stretch>
            <a:fillRect/>
          </a:stretch>
        </p:blipFill>
        <p:spPr>
          <a:xfrm>
            <a:off x="5690873" y="5039395"/>
            <a:ext cx="12700" cy="1412217"/>
          </a:xfrm>
          <a:prstGeom prst="rect">
            <a:avLst/>
          </a:prstGeom>
          <a:ln w="12700">
            <a:miter lim="400000"/>
          </a:ln>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60" t="27515" r="-628" b="30227"/>
          <a:stretch/>
        </p:blipFill>
        <p:spPr>
          <a:xfrm>
            <a:off x="6773" y="1458389"/>
            <a:ext cx="12267288" cy="3437704"/>
          </a:xfrm>
          <a:prstGeom prst="rect">
            <a:avLst/>
          </a:prstGeom>
        </p:spPr>
      </p:pic>
    </p:spTree>
    <p:extLst>
      <p:ext uri="{BB962C8B-B14F-4D97-AF65-F5344CB8AC3E}">
        <p14:creationId xmlns:p14="http://schemas.microsoft.com/office/powerpoint/2010/main" val="368344762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64"/>
          <p:cNvSpPr/>
          <p:nvPr/>
        </p:nvSpPr>
        <p:spPr>
          <a:xfrm>
            <a:off x="-51843" y="2996441"/>
            <a:ext cx="12192000" cy="35907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defRPr sz="4000" cap="all" spc="760">
                <a:solidFill>
                  <a:srgbClr val="333333"/>
                </a:solidFill>
                <a:latin typeface="Gotham Medium"/>
                <a:ea typeface="Gotham Medium"/>
                <a:cs typeface="Gotham Medium"/>
                <a:sym typeface="Gotham Medium"/>
              </a:defRPr>
            </a:lvl1pPr>
          </a:lstStyle>
          <a:p>
            <a:pPr algn="ctr" defTabSz="412750" hangingPunct="0"/>
            <a:r>
              <a:rPr lang="en-US" sz="2000" kern="0" spc="380" dirty="0"/>
              <a:t>What to consider when designing a ZEV Mandate</a:t>
            </a:r>
            <a:endParaRPr sz="2000" kern="0" spc="380" dirty="0"/>
          </a:p>
        </p:txBody>
      </p:sp>
    </p:spTree>
    <p:extLst>
      <p:ext uri="{BB962C8B-B14F-4D97-AF65-F5344CB8AC3E}">
        <p14:creationId xmlns:p14="http://schemas.microsoft.com/office/powerpoint/2010/main" val="277520808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gray">
          <a:xfrm>
            <a:off x="8596373" y="5151657"/>
            <a:ext cx="3263266" cy="26214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Clr>
                <a:srgbClr val="FFC000"/>
              </a:buClr>
              <a:buFont typeface="Century Gothic"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1400" kern="0" dirty="0">
                <a:solidFill>
                  <a:srgbClr val="7F8186"/>
                </a:solidFill>
                <a:latin typeface="Gotham Light"/>
                <a:ea typeface="Gotham Light"/>
                <a:cs typeface="Gotham Light"/>
              </a:rPr>
              <a:t>Include reporting obligations and sanctions for incompliant companies  </a:t>
            </a:r>
          </a:p>
        </p:txBody>
      </p:sp>
      <p:sp>
        <p:nvSpPr>
          <p:cNvPr id="6" name="Title 2"/>
          <p:cNvSpPr txBox="1">
            <a:spLocks/>
          </p:cNvSpPr>
          <p:nvPr/>
        </p:nvSpPr>
        <p:spPr bwMode="gray">
          <a:xfrm>
            <a:off x="719403" y="3398844"/>
            <a:ext cx="10753195" cy="656554"/>
          </a:xfrm>
          <a:prstGeom prst="rect">
            <a:avLst/>
          </a:prstGeom>
        </p:spPr>
        <p:txBody>
          <a:bodyPr vert="horz" lIns="91436" tIns="45718" rIns="91436" bIns="45718" rtlCol="0" anchor="b">
            <a:normAutofit/>
          </a:bodyPr>
          <a:lstStyle>
            <a:lvl1pPr algn="l" defTabSz="609555" rtl="0" eaLnBrk="1" latinLnBrk="0" hangingPunct="1">
              <a:lnSpc>
                <a:spcPts val="2500"/>
              </a:lnSpc>
              <a:spcBef>
                <a:spcPct val="0"/>
              </a:spcBef>
              <a:buNone/>
              <a:defRPr sz="2400" kern="1200">
                <a:solidFill>
                  <a:schemeClr val="bg1">
                    <a:lumMod val="50000"/>
                  </a:schemeClr>
                </a:solidFill>
                <a:latin typeface="Century Gothic" panose="020B0502020202020204" pitchFamily="34" charset="0"/>
                <a:ea typeface="+mj-ea"/>
                <a:cs typeface="+mj-cs"/>
              </a:defRPr>
            </a:lvl1pPr>
          </a:lstStyle>
          <a:p>
            <a:pPr marL="0" marR="0" lvl="0" indent="0" algn="ctr" defTabSz="609555" rtl="0" eaLnBrk="1" fontAlgn="auto" latinLnBrk="0" hangingPunct="1">
              <a:lnSpc>
                <a:spcPts val="2500"/>
              </a:lnSpc>
              <a:spcBef>
                <a:spcPct val="0"/>
              </a:spcBef>
              <a:spcAft>
                <a:spcPts val="0"/>
              </a:spcAft>
              <a:buClrTx/>
              <a:buSzTx/>
              <a:buFontTx/>
              <a:buNone/>
              <a:tabLst/>
              <a:defRPr/>
            </a:pPr>
            <a:endParaRPr kumimoji="0" lang="en-US" sz="2400" b="1" i="0" u="none" strike="noStrike" kern="1200" cap="none" spc="0" normalizeH="0" baseline="0" noProof="0" dirty="0">
              <a:ln>
                <a:noFill/>
              </a:ln>
              <a:solidFill>
                <a:prstClr val="white">
                  <a:lumMod val="50000"/>
                </a:prstClr>
              </a:solidFill>
              <a:effectLst/>
              <a:uLnTx/>
              <a:uFillTx/>
              <a:latin typeface="Century Gothic" panose="020B0502020202020204" pitchFamily="34" charset="0"/>
              <a:ea typeface="+mj-ea"/>
              <a:cs typeface="+mj-cs"/>
            </a:endParaRPr>
          </a:p>
        </p:txBody>
      </p:sp>
      <p:sp>
        <p:nvSpPr>
          <p:cNvPr id="8" name="Shape 264"/>
          <p:cNvSpPr/>
          <p:nvPr/>
        </p:nvSpPr>
        <p:spPr>
          <a:xfrm>
            <a:off x="6773" y="1017639"/>
            <a:ext cx="12192000" cy="35907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defRPr sz="4000" cap="all" spc="760">
                <a:solidFill>
                  <a:srgbClr val="333333"/>
                </a:solidFill>
                <a:latin typeface="Gotham Medium"/>
                <a:ea typeface="Gotham Medium"/>
                <a:cs typeface="Gotham Medium"/>
                <a:sym typeface="Gotham Medium"/>
              </a:defRPr>
            </a:lvl1pPr>
          </a:lstStyle>
          <a:p>
            <a:pPr algn="ctr" defTabSz="412750" hangingPunct="0"/>
            <a:r>
              <a:rPr lang="en-US" sz="2000" kern="0" spc="380" dirty="0"/>
              <a:t>Best practices </a:t>
            </a:r>
            <a:endParaRPr sz="2000" kern="0" spc="380" dirty="0"/>
          </a:p>
        </p:txBody>
      </p:sp>
      <p:sp>
        <p:nvSpPr>
          <p:cNvPr id="10" name="Rectangle 9"/>
          <p:cNvSpPr/>
          <p:nvPr/>
        </p:nvSpPr>
        <p:spPr>
          <a:xfrm>
            <a:off x="190289" y="5151657"/>
            <a:ext cx="3382909" cy="1124410"/>
          </a:xfrm>
          <a:prstGeom prst="rect">
            <a:avLst/>
          </a:prstGeom>
        </p:spPr>
        <p:txBody>
          <a:bodyPr wrap="square" lIns="91440" tIns="45720" rIns="91440" bIns="45720" anchor="t">
            <a:spAutoFit/>
          </a:bodyPr>
          <a:lstStyle/>
          <a:p>
            <a:pPr algn="ctr">
              <a:lnSpc>
                <a:spcPct val="90000"/>
              </a:lnSpc>
              <a:spcBef>
                <a:spcPts val="1000"/>
              </a:spcBef>
              <a:buClr>
                <a:srgbClr val="FFC000"/>
              </a:buClr>
              <a:defRPr/>
            </a:pPr>
            <a:r>
              <a:rPr lang="en-US" sz="1400" kern="0" dirty="0">
                <a:solidFill>
                  <a:srgbClr val="7F8186"/>
                </a:solidFill>
                <a:latin typeface="Gotham Light"/>
                <a:ea typeface="Gotham Light"/>
                <a:cs typeface="Gotham Light"/>
                <a:sym typeface="Gotham Light"/>
              </a:rPr>
              <a:t>Implement </a:t>
            </a:r>
            <a:r>
              <a:rPr lang="en-US" sz="1400" kern="0" dirty="0">
                <a:solidFill>
                  <a:srgbClr val="7F8186"/>
                </a:solidFill>
                <a:latin typeface="Gotham Light"/>
                <a:sym typeface="Gotham Light"/>
              </a:rPr>
              <a:t>gradual introduction + size of the fleet</a:t>
            </a:r>
          </a:p>
          <a:p>
            <a:pPr algn="ctr">
              <a:lnSpc>
                <a:spcPct val="90000"/>
              </a:lnSpc>
              <a:spcBef>
                <a:spcPts val="1000"/>
              </a:spcBef>
              <a:defRPr/>
            </a:pPr>
            <a:endParaRPr lang="en-US"/>
          </a:p>
          <a:p>
            <a:pPr marL="457200" lvl="0" indent="-457200" algn="ctr">
              <a:lnSpc>
                <a:spcPct val="90000"/>
              </a:lnSpc>
              <a:spcBef>
                <a:spcPts val="1000"/>
              </a:spcBef>
              <a:buClr>
                <a:srgbClr val="FFC000"/>
              </a:buClr>
              <a:buFont typeface="Arial" panose="020B0604020202020204" pitchFamily="34" charset="0"/>
              <a:buChar char="•"/>
              <a:defRPr/>
            </a:pPr>
            <a:endParaRPr lang="fr-FR" sz="1000" dirty="0">
              <a:solidFill>
                <a:sysClr val="windowText" lastClr="000000"/>
              </a:solidFill>
            </a:endParaRPr>
          </a:p>
        </p:txBody>
      </p:sp>
      <p:sp>
        <p:nvSpPr>
          <p:cNvPr id="11" name="Rectangle 10"/>
          <p:cNvSpPr/>
          <p:nvPr/>
        </p:nvSpPr>
        <p:spPr>
          <a:xfrm>
            <a:off x="4226772" y="5178451"/>
            <a:ext cx="3738455" cy="480131"/>
          </a:xfrm>
          <a:prstGeom prst="rect">
            <a:avLst/>
          </a:prstGeom>
        </p:spPr>
        <p:txBody>
          <a:bodyPr wrap="square">
            <a:spAutoFit/>
          </a:bodyPr>
          <a:lstStyle/>
          <a:p>
            <a:pPr lvl="0" algn="ctr">
              <a:lnSpc>
                <a:spcPct val="90000"/>
              </a:lnSpc>
              <a:spcBef>
                <a:spcPts val="1000"/>
              </a:spcBef>
              <a:buClr>
                <a:srgbClr val="FFC000"/>
              </a:buClr>
              <a:defRPr/>
            </a:pPr>
            <a:r>
              <a:rPr lang="en-US" sz="1400" kern="0" dirty="0">
                <a:solidFill>
                  <a:srgbClr val="7F8186"/>
                </a:solidFill>
                <a:latin typeface="Gotham Light"/>
                <a:ea typeface="Gotham Light"/>
                <a:cs typeface="Gotham Light"/>
              </a:rPr>
              <a:t>Only include 0 emission vehicles (as clean vehicles) within the mandate </a:t>
            </a:r>
          </a:p>
        </p:txBody>
      </p:sp>
      <p:pic>
        <p:nvPicPr>
          <p:cNvPr id="12" name="pasted-image.pdf"/>
          <p:cNvPicPr>
            <a:picLocks/>
          </p:cNvPicPr>
          <p:nvPr/>
        </p:nvPicPr>
        <p:blipFill>
          <a:blip r:embed="rId2"/>
          <a:stretch>
            <a:fillRect/>
          </a:stretch>
        </p:blipFill>
        <p:spPr>
          <a:xfrm>
            <a:off x="4008412" y="5077130"/>
            <a:ext cx="12700" cy="876876"/>
          </a:xfrm>
          <a:prstGeom prst="rect">
            <a:avLst/>
          </a:prstGeom>
          <a:ln w="12700">
            <a:miter lim="400000"/>
          </a:ln>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6508" b="28908"/>
          <a:stretch/>
        </p:blipFill>
        <p:spPr>
          <a:xfrm>
            <a:off x="-1" y="1745676"/>
            <a:ext cx="12192000" cy="2952751"/>
          </a:xfrm>
          <a:prstGeom prst="rect">
            <a:avLst/>
          </a:prstGeom>
        </p:spPr>
      </p:pic>
      <p:pic>
        <p:nvPicPr>
          <p:cNvPr id="13" name="pasted-image.pdf"/>
          <p:cNvPicPr>
            <a:picLocks/>
          </p:cNvPicPr>
          <p:nvPr/>
        </p:nvPicPr>
        <p:blipFill>
          <a:blip r:embed="rId2"/>
          <a:stretch>
            <a:fillRect/>
          </a:stretch>
        </p:blipFill>
        <p:spPr>
          <a:xfrm>
            <a:off x="8274450" y="5048933"/>
            <a:ext cx="12700" cy="876876"/>
          </a:xfrm>
          <a:prstGeom prst="rect">
            <a:avLst/>
          </a:prstGeom>
          <a:ln w="12700">
            <a:miter lim="400000"/>
          </a:ln>
        </p:spPr>
      </p:pic>
    </p:spTree>
    <p:extLst>
      <p:ext uri="{BB962C8B-B14F-4D97-AF65-F5344CB8AC3E}">
        <p14:creationId xmlns:p14="http://schemas.microsoft.com/office/powerpoint/2010/main" val="173178347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B6E3D-C291-4D46-9129-0FD6DD2719AE}"/>
              </a:ext>
            </a:extLst>
          </p:cNvPr>
          <p:cNvSpPr>
            <a:spLocks noGrp="1"/>
          </p:cNvSpPr>
          <p:nvPr>
            <p:ph type="title"/>
          </p:nvPr>
        </p:nvSpPr>
        <p:spPr>
          <a:xfrm>
            <a:off x="335756" y="345656"/>
            <a:ext cx="11520488" cy="758824"/>
          </a:xfrm>
        </p:spPr>
        <p:txBody>
          <a:bodyPr/>
          <a:lstStyle/>
          <a:p>
            <a:r>
              <a:rPr lang="fr-BE" dirty="0" err="1"/>
              <a:t>Examples</a:t>
            </a:r>
            <a:endParaRPr lang="en-US" dirty="0"/>
          </a:p>
        </p:txBody>
      </p:sp>
      <p:sp>
        <p:nvSpPr>
          <p:cNvPr id="3" name="Content Placeholder 2">
            <a:extLst>
              <a:ext uri="{FF2B5EF4-FFF2-40B4-BE49-F238E27FC236}">
                <a16:creationId xmlns:a16="http://schemas.microsoft.com/office/drawing/2014/main" id="{FB5557C0-81ED-4496-AF0D-77C2673BED10}"/>
              </a:ext>
            </a:extLst>
          </p:cNvPr>
          <p:cNvSpPr>
            <a:spLocks noGrp="1"/>
          </p:cNvSpPr>
          <p:nvPr>
            <p:ph idx="1"/>
          </p:nvPr>
        </p:nvSpPr>
        <p:spPr>
          <a:xfrm>
            <a:off x="2027649" y="4453150"/>
            <a:ext cx="9690481" cy="1004207"/>
          </a:xfrm>
        </p:spPr>
        <p:txBody>
          <a:bodyPr>
            <a:normAutofit/>
          </a:bodyPr>
          <a:lstStyle/>
          <a:p>
            <a:pPr marL="0" indent="0">
              <a:buNone/>
            </a:pPr>
            <a:r>
              <a:rPr lang="en-US" sz="1200" dirty="0">
                <a:latin typeface="Calibri" panose="020F0502020204030204" pitchFamily="34" charset="0"/>
                <a:ea typeface="Calibri" panose="020F0502020204030204" pitchFamily="34" charset="0"/>
              </a:rPr>
              <a:t>Following the provisions of the electromobility law, public institutions are committed to:</a:t>
            </a:r>
          </a:p>
          <a:p>
            <a:pPr marL="0" indent="0">
              <a:buNone/>
            </a:pPr>
            <a:r>
              <a:rPr lang="en-US" sz="1200" dirty="0">
                <a:latin typeface="Calibri" panose="020F0502020204030204" pitchFamily="34" charset="0"/>
                <a:ea typeface="Calibri" panose="020F0502020204030204" pitchFamily="34" charset="0"/>
              </a:rPr>
              <a:t>- reach an objective of 50% share of electric vehicles in their fleets by 2025 - for central government </a:t>
            </a:r>
            <a:r>
              <a:rPr lang="en-US" sz="1200" dirty="0" err="1">
                <a:latin typeface="Calibri" panose="020F0502020204030204" pitchFamily="34" charset="0"/>
                <a:ea typeface="Calibri" panose="020F0502020204030204" pitchFamily="34" charset="0"/>
              </a:rPr>
              <a:t>insitutions</a:t>
            </a:r>
            <a:endParaRPr lang="en-US" sz="1200" dirty="0">
              <a:latin typeface="Calibri" panose="020F0502020204030204" pitchFamily="34" charset="0"/>
              <a:ea typeface="Calibri" panose="020F0502020204030204" pitchFamily="34" charset="0"/>
            </a:endParaRPr>
          </a:p>
          <a:p>
            <a:pPr marL="0" indent="0">
              <a:buNone/>
            </a:pPr>
            <a:r>
              <a:rPr lang="en-US" sz="1200" dirty="0">
                <a:latin typeface="Calibri" panose="020F0502020204030204" pitchFamily="34" charset="0"/>
                <a:ea typeface="Calibri" panose="020F0502020204030204" pitchFamily="34" charset="0"/>
              </a:rPr>
              <a:t>- reach an objective of 30% share of electric vehicles in their fleets by 2025 - for local government institutions in communities of at least 50 000 inhabitants</a:t>
            </a:r>
          </a:p>
          <a:p>
            <a:endParaRPr lang="en-US" sz="1200" dirty="0"/>
          </a:p>
        </p:txBody>
      </p:sp>
      <p:pic>
        <p:nvPicPr>
          <p:cNvPr id="5" name="Picture 4">
            <a:extLst>
              <a:ext uri="{FF2B5EF4-FFF2-40B4-BE49-F238E27FC236}">
                <a16:creationId xmlns:a16="http://schemas.microsoft.com/office/drawing/2014/main" id="{46C0FD72-AD46-4AA9-85C9-B8154735B09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0648" y="4620706"/>
            <a:ext cx="996938" cy="669097"/>
          </a:xfrm>
          <a:prstGeom prst="rect">
            <a:avLst/>
          </a:prstGeom>
        </p:spPr>
      </p:pic>
      <p:pic>
        <p:nvPicPr>
          <p:cNvPr id="8" name="Picture 7" descr="Background pattern&#10;&#10;Description automatically generated">
            <a:extLst>
              <a:ext uri="{FF2B5EF4-FFF2-40B4-BE49-F238E27FC236}">
                <a16:creationId xmlns:a16="http://schemas.microsoft.com/office/drawing/2014/main" id="{CCECD9A9-A936-459C-802C-18E95B8B9A0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53312" y="1622108"/>
            <a:ext cx="996938" cy="674340"/>
          </a:xfrm>
          <a:prstGeom prst="rect">
            <a:avLst/>
          </a:prstGeom>
        </p:spPr>
      </p:pic>
      <p:pic>
        <p:nvPicPr>
          <p:cNvPr id="11" name="Picture 10" descr="Shape&#10;&#10;Description automatically generated">
            <a:extLst>
              <a:ext uri="{FF2B5EF4-FFF2-40B4-BE49-F238E27FC236}">
                <a16:creationId xmlns:a16="http://schemas.microsoft.com/office/drawing/2014/main" id="{FB8485F4-11C4-4AFD-8BDC-48C12879A5AA}"/>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53312" y="3090154"/>
            <a:ext cx="1004274" cy="669097"/>
          </a:xfrm>
          <a:prstGeom prst="rect">
            <a:avLst/>
          </a:prstGeom>
        </p:spPr>
      </p:pic>
      <p:sp>
        <p:nvSpPr>
          <p:cNvPr id="9" name="Content Placeholder 2">
            <a:extLst>
              <a:ext uri="{FF2B5EF4-FFF2-40B4-BE49-F238E27FC236}">
                <a16:creationId xmlns:a16="http://schemas.microsoft.com/office/drawing/2014/main" id="{61A3FEF3-8058-4BDA-964D-878B370134C5}"/>
              </a:ext>
            </a:extLst>
          </p:cNvPr>
          <p:cNvSpPr txBox="1">
            <a:spLocks/>
          </p:cNvSpPr>
          <p:nvPr/>
        </p:nvSpPr>
        <p:spPr>
          <a:xfrm>
            <a:off x="2027648" y="3023427"/>
            <a:ext cx="9690481" cy="41923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200" dirty="0">
                <a:latin typeface="Calibri" panose="020F0502020204030204" pitchFamily="34" charset="0"/>
                <a:ea typeface="Calibri" panose="020F0502020204030204" pitchFamily="34" charset="0"/>
              </a:rPr>
              <a:t>According to the “</a:t>
            </a:r>
            <a:r>
              <a:rPr lang="en-US" sz="1200" dirty="0" err="1">
                <a:latin typeface="Calibri" panose="020F0502020204030204" pitchFamily="34" charset="0"/>
                <a:ea typeface="Calibri" panose="020F0502020204030204" pitchFamily="34" charset="0"/>
              </a:rPr>
              <a:t>Loi</a:t>
            </a:r>
            <a:r>
              <a:rPr lang="en-US" sz="1200" dirty="0">
                <a:latin typeface="Calibri" panose="020F0502020204030204" pitchFamily="34" charset="0"/>
                <a:ea typeface="Calibri" panose="020F0502020204030204" pitchFamily="34" charset="0"/>
              </a:rPr>
              <a:t> </a:t>
            </a:r>
            <a:r>
              <a:rPr lang="en-US" sz="1200" dirty="0" err="1">
                <a:latin typeface="Calibri" panose="020F0502020204030204" pitchFamily="34" charset="0"/>
                <a:ea typeface="Calibri" panose="020F0502020204030204" pitchFamily="34" charset="0"/>
              </a:rPr>
              <a:t>d’orientation</a:t>
            </a:r>
            <a:r>
              <a:rPr lang="en-US" sz="1200" dirty="0">
                <a:latin typeface="Calibri" panose="020F0502020204030204" pitchFamily="34" charset="0"/>
                <a:ea typeface="Calibri" panose="020F0502020204030204" pitchFamily="34" charset="0"/>
              </a:rPr>
              <a:t> des </a:t>
            </a:r>
            <a:r>
              <a:rPr lang="en-US" sz="1200" dirty="0" err="1">
                <a:latin typeface="Calibri" panose="020F0502020204030204" pitchFamily="34" charset="0"/>
                <a:ea typeface="Calibri" panose="020F0502020204030204" pitchFamily="34" charset="0"/>
              </a:rPr>
              <a:t>mobilités</a:t>
            </a:r>
            <a:r>
              <a:rPr lang="en-US" sz="1200" dirty="0">
                <a:latin typeface="Calibri" panose="020F0502020204030204" pitchFamily="34" charset="0"/>
                <a:ea typeface="Calibri" panose="020F0502020204030204" pitchFamily="34" charset="0"/>
              </a:rPr>
              <a:t>” adopted in 2020, all companies managing a corporate fleet with more than 100 vehicles (&lt;3.5tonnes) have to procure a growing number of low-emission vehicles (&lt;60g CO2/km) when renewing their fleet: </a:t>
            </a:r>
          </a:p>
          <a:p>
            <a:endParaRPr lang="en-US" sz="1200" dirty="0"/>
          </a:p>
        </p:txBody>
      </p:sp>
      <p:graphicFrame>
        <p:nvGraphicFramePr>
          <p:cNvPr id="4" name="Tableau 5">
            <a:extLst>
              <a:ext uri="{FF2B5EF4-FFF2-40B4-BE49-F238E27FC236}">
                <a16:creationId xmlns:a16="http://schemas.microsoft.com/office/drawing/2014/main" id="{C8A4F70C-BBF7-4206-90AB-1699721DD154}"/>
              </a:ext>
            </a:extLst>
          </p:cNvPr>
          <p:cNvGraphicFramePr>
            <a:graphicFrameLocks noGrp="1"/>
          </p:cNvGraphicFramePr>
          <p:nvPr>
            <p:extLst>
              <p:ext uri="{D42A27DB-BD31-4B8C-83A1-F6EECF244321}">
                <p14:modId xmlns:p14="http://schemas.microsoft.com/office/powerpoint/2010/main" val="3794649350"/>
              </p:ext>
            </p:extLst>
          </p:nvPr>
        </p:nvGraphicFramePr>
        <p:xfrm>
          <a:off x="2027648" y="3442658"/>
          <a:ext cx="4386609" cy="548640"/>
        </p:xfrm>
        <a:graphic>
          <a:graphicData uri="http://schemas.openxmlformats.org/drawingml/2006/table">
            <a:tbl>
              <a:tblPr firstRow="1" bandRow="1">
                <a:tableStyleId>{2D5ABB26-0587-4C30-8999-92F81FD0307C}</a:tableStyleId>
              </a:tblPr>
              <a:tblGrid>
                <a:gridCol w="1931956">
                  <a:extLst>
                    <a:ext uri="{9D8B030D-6E8A-4147-A177-3AD203B41FA5}">
                      <a16:colId xmlns:a16="http://schemas.microsoft.com/office/drawing/2014/main" val="37628696"/>
                    </a:ext>
                  </a:extLst>
                </a:gridCol>
                <a:gridCol w="2454653">
                  <a:extLst>
                    <a:ext uri="{9D8B030D-6E8A-4147-A177-3AD203B41FA5}">
                      <a16:colId xmlns:a16="http://schemas.microsoft.com/office/drawing/2014/main" val="160258418"/>
                    </a:ext>
                  </a:extLst>
                </a:gridCol>
              </a:tblGrid>
              <a:tr h="0">
                <a:tc>
                  <a:txBody>
                    <a:bodyPr/>
                    <a:lstStyle/>
                    <a:p>
                      <a:pPr>
                        <a:buFontTx/>
                        <a:buNone/>
                      </a:pPr>
                      <a:r>
                        <a:rPr lang="en-US" sz="1200" dirty="0">
                          <a:latin typeface="+mj-lt"/>
                        </a:rPr>
                        <a:t>10% starting from 2022</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mj-lt"/>
                        </a:rPr>
                        <a:t>35% starting from 2027</a:t>
                      </a:r>
                    </a:p>
                  </a:txBody>
                  <a:tcPr/>
                </a:tc>
                <a:extLst>
                  <a:ext uri="{0D108BD9-81ED-4DB2-BD59-A6C34878D82A}">
                    <a16:rowId xmlns:a16="http://schemas.microsoft.com/office/drawing/2014/main" val="3469552408"/>
                  </a:ext>
                </a:extLst>
              </a:tr>
              <a:tr h="2297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mj-lt"/>
                        </a:rPr>
                        <a:t>20% starting from 2024</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mj-lt"/>
                        </a:rPr>
                        <a:t>50% starting from 2030</a:t>
                      </a:r>
                    </a:p>
                  </a:txBody>
                  <a:tcPr/>
                </a:tc>
                <a:extLst>
                  <a:ext uri="{0D108BD9-81ED-4DB2-BD59-A6C34878D82A}">
                    <a16:rowId xmlns:a16="http://schemas.microsoft.com/office/drawing/2014/main" val="3967721480"/>
                  </a:ext>
                </a:extLst>
              </a:tr>
            </a:tbl>
          </a:graphicData>
        </a:graphic>
      </p:graphicFrame>
      <p:sp>
        <p:nvSpPr>
          <p:cNvPr id="10" name="Content Placeholder 2">
            <a:extLst>
              <a:ext uri="{FF2B5EF4-FFF2-40B4-BE49-F238E27FC236}">
                <a16:creationId xmlns:a16="http://schemas.microsoft.com/office/drawing/2014/main" id="{65CF8F0A-D1B3-4886-A6D2-D11C42DCC989}"/>
              </a:ext>
            </a:extLst>
          </p:cNvPr>
          <p:cNvSpPr txBox="1">
            <a:spLocks/>
          </p:cNvSpPr>
          <p:nvPr/>
        </p:nvSpPr>
        <p:spPr>
          <a:xfrm>
            <a:off x="1915319" y="1581586"/>
            <a:ext cx="9690481" cy="41923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200" dirty="0">
                <a:latin typeface="Calibri" panose="020F0502020204030204" pitchFamily="34" charset="0"/>
                <a:ea typeface="Calibri" panose="020F0502020204030204" pitchFamily="34" charset="0"/>
              </a:rPr>
              <a:t>Starting from now until 2026, only zero emission company cars will be 100% tax deductible. This fiscal advantage will decrease over time: </a:t>
            </a:r>
            <a:r>
              <a:rPr lang="fr-FR" sz="1200" dirty="0">
                <a:latin typeface="Calibri" panose="020F0502020204030204" pitchFamily="34" charset="0"/>
                <a:ea typeface="Calibri" panose="020F0502020204030204" pitchFamily="34" charset="0"/>
              </a:rPr>
              <a:t>95% </a:t>
            </a:r>
            <a:r>
              <a:rPr lang="fr-FR" sz="1200" dirty="0" err="1">
                <a:latin typeface="Calibri" panose="020F0502020204030204" pitchFamily="34" charset="0"/>
                <a:ea typeface="Calibri" panose="020F0502020204030204" pitchFamily="34" charset="0"/>
              </a:rPr>
              <a:t>tax-deductible</a:t>
            </a:r>
            <a:r>
              <a:rPr lang="fr-FR" sz="1200" dirty="0">
                <a:latin typeface="Calibri" panose="020F0502020204030204" pitchFamily="34" charset="0"/>
                <a:ea typeface="Calibri" panose="020F0502020204030204" pitchFamily="34" charset="0"/>
              </a:rPr>
              <a:t> in 2027; 90% in 2028; 82.5% in 2029; 75% in 2030; 67.5% in 2031.</a:t>
            </a:r>
            <a:r>
              <a:rPr lang="en-US" sz="1200" dirty="0">
                <a:latin typeface="Calibri" panose="020F0502020204030204" pitchFamily="34" charset="0"/>
                <a:ea typeface="Calibri" panose="020F0502020204030204" pitchFamily="34" charset="0"/>
              </a:rPr>
              <a:t> </a:t>
            </a:r>
          </a:p>
          <a:p>
            <a:pPr marL="0" indent="0">
              <a:buNone/>
            </a:pPr>
            <a:r>
              <a:rPr lang="en-US" sz="1200" dirty="0">
                <a:latin typeface="Calibri" panose="020F0502020204030204" pitchFamily="34" charset="0"/>
                <a:ea typeface="Calibri" panose="020F0502020204030204" pitchFamily="34" charset="0"/>
              </a:rPr>
              <a:t>In the meantime, ICEs will progressively lose their fiscal advantage. Starting from 2025 they will only be 75% tax-deductible, 50% in 2026, 25% in 2027, 0% in 2028.</a:t>
            </a:r>
          </a:p>
          <a:p>
            <a:endParaRPr lang="en-US" sz="1200" dirty="0"/>
          </a:p>
        </p:txBody>
      </p:sp>
    </p:spTree>
    <p:extLst>
      <p:ext uri="{BB962C8B-B14F-4D97-AF65-F5344CB8AC3E}">
        <p14:creationId xmlns:p14="http://schemas.microsoft.com/office/powerpoint/2010/main" val="2460946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C4DF3-352D-48EF-8488-2D0300271510}"/>
              </a:ext>
            </a:extLst>
          </p:cNvPr>
          <p:cNvSpPr>
            <a:spLocks noGrp="1"/>
          </p:cNvSpPr>
          <p:nvPr>
            <p:ph type="title"/>
          </p:nvPr>
        </p:nvSpPr>
        <p:spPr/>
        <p:txBody>
          <a:bodyPr/>
          <a:lstStyle/>
          <a:p>
            <a:r>
              <a:rPr lang="fr-BE" dirty="0"/>
              <a:t>Application </a:t>
            </a:r>
            <a:r>
              <a:rPr lang="fr-BE" dirty="0" err="1"/>
              <a:t>threshold</a:t>
            </a:r>
            <a:endParaRPr lang="en-US" dirty="0"/>
          </a:p>
        </p:txBody>
      </p:sp>
      <p:sp>
        <p:nvSpPr>
          <p:cNvPr id="3" name="Content Placeholder 2">
            <a:extLst>
              <a:ext uri="{FF2B5EF4-FFF2-40B4-BE49-F238E27FC236}">
                <a16:creationId xmlns:a16="http://schemas.microsoft.com/office/drawing/2014/main" id="{42AABFF0-81DA-42F6-BA6A-8176F54F41B7}"/>
              </a:ext>
            </a:extLst>
          </p:cNvPr>
          <p:cNvSpPr>
            <a:spLocks noGrp="1"/>
          </p:cNvSpPr>
          <p:nvPr>
            <p:ph idx="1"/>
          </p:nvPr>
        </p:nvSpPr>
        <p:spPr>
          <a:xfrm>
            <a:off x="371474" y="1233489"/>
            <a:ext cx="11520488" cy="1827212"/>
          </a:xfrm>
        </p:spPr>
        <p:txBody>
          <a:bodyPr>
            <a:normAutofit lnSpcReduction="10000"/>
          </a:bodyPr>
          <a:lstStyle/>
          <a:p>
            <a:r>
              <a:rPr lang="fr-BE" dirty="0" err="1"/>
              <a:t>Which</a:t>
            </a:r>
            <a:r>
              <a:rPr lang="fr-BE" dirty="0"/>
              <a:t> </a:t>
            </a:r>
            <a:r>
              <a:rPr lang="fr-BE" dirty="0" err="1"/>
              <a:t>criteria</a:t>
            </a:r>
            <a:r>
              <a:rPr lang="fr-BE" dirty="0"/>
              <a:t> </a:t>
            </a:r>
            <a:r>
              <a:rPr lang="fr-BE" dirty="0" err="1"/>
              <a:t>should</a:t>
            </a:r>
            <a:r>
              <a:rPr lang="fr-BE" dirty="0"/>
              <a:t> </a:t>
            </a:r>
            <a:r>
              <a:rPr lang="fr-BE" dirty="0" err="1"/>
              <a:t>be</a:t>
            </a:r>
            <a:r>
              <a:rPr lang="fr-BE" dirty="0"/>
              <a:t> </a:t>
            </a:r>
            <a:r>
              <a:rPr lang="fr-BE" dirty="0" err="1"/>
              <a:t>used</a:t>
            </a:r>
            <a:r>
              <a:rPr lang="fr-BE" dirty="0"/>
              <a:t>?</a:t>
            </a:r>
          </a:p>
          <a:p>
            <a:pPr lvl="1"/>
            <a:r>
              <a:rPr lang="fr-BE" dirty="0"/>
              <a:t>Turn-over </a:t>
            </a:r>
          </a:p>
          <a:p>
            <a:pPr lvl="1"/>
            <a:r>
              <a:rPr lang="fr-BE" dirty="0"/>
              <a:t>Fleet size </a:t>
            </a:r>
          </a:p>
          <a:p>
            <a:pPr lvl="1"/>
            <a:r>
              <a:rPr lang="fr-BE" dirty="0"/>
              <a:t>International </a:t>
            </a:r>
            <a:r>
              <a:rPr lang="fr-BE" dirty="0" err="1"/>
              <a:t>presence</a:t>
            </a:r>
            <a:r>
              <a:rPr lang="fr-BE" dirty="0"/>
              <a:t> </a:t>
            </a:r>
          </a:p>
          <a:p>
            <a:pPr lvl="1"/>
            <a:r>
              <a:rPr lang="fr-BE" dirty="0" err="1"/>
              <a:t>Number</a:t>
            </a:r>
            <a:r>
              <a:rPr lang="fr-BE" dirty="0"/>
              <a:t> of </a:t>
            </a:r>
            <a:r>
              <a:rPr lang="fr-BE" dirty="0" err="1"/>
              <a:t>employees</a:t>
            </a:r>
            <a:endParaRPr lang="fr-BE" dirty="0"/>
          </a:p>
          <a:p>
            <a:pPr lvl="1"/>
            <a:r>
              <a:rPr lang="fr-BE" dirty="0" err="1"/>
              <a:t>Number</a:t>
            </a:r>
            <a:r>
              <a:rPr lang="fr-BE" dirty="0"/>
              <a:t> of km </a:t>
            </a:r>
            <a:r>
              <a:rPr lang="fr-BE" dirty="0" err="1"/>
              <a:t>driven</a:t>
            </a:r>
            <a:r>
              <a:rPr lang="fr-BE" dirty="0"/>
              <a:t> by a </a:t>
            </a:r>
            <a:r>
              <a:rPr lang="fr-BE" dirty="0" err="1"/>
              <a:t>fleet</a:t>
            </a:r>
            <a:endParaRPr lang="fr-BE" dirty="0"/>
          </a:p>
        </p:txBody>
      </p:sp>
      <p:pic>
        <p:nvPicPr>
          <p:cNvPr id="4" name="Image 3">
            <a:extLst>
              <a:ext uri="{FF2B5EF4-FFF2-40B4-BE49-F238E27FC236}">
                <a16:creationId xmlns:a16="http://schemas.microsoft.com/office/drawing/2014/main" id="{3020EB73-9654-46D2-9516-55A1E70FBD24}"/>
              </a:ext>
            </a:extLst>
          </p:cNvPr>
          <p:cNvPicPr>
            <a:picLocks noChangeAspect="1"/>
          </p:cNvPicPr>
          <p:nvPr/>
        </p:nvPicPr>
        <p:blipFill>
          <a:blip r:embed="rId2"/>
          <a:stretch>
            <a:fillRect/>
          </a:stretch>
        </p:blipFill>
        <p:spPr>
          <a:xfrm>
            <a:off x="6213476" y="1707192"/>
            <a:ext cx="5368924" cy="3766507"/>
          </a:xfrm>
          <a:prstGeom prst="rect">
            <a:avLst/>
          </a:prstGeom>
        </p:spPr>
      </p:pic>
      <p:sp>
        <p:nvSpPr>
          <p:cNvPr id="5" name="ZoneTexte 4">
            <a:extLst>
              <a:ext uri="{FF2B5EF4-FFF2-40B4-BE49-F238E27FC236}">
                <a16:creationId xmlns:a16="http://schemas.microsoft.com/office/drawing/2014/main" id="{04092D3E-2873-4BF4-86CC-A9A534B5A7B4}"/>
              </a:ext>
            </a:extLst>
          </p:cNvPr>
          <p:cNvSpPr txBox="1"/>
          <p:nvPr/>
        </p:nvSpPr>
        <p:spPr>
          <a:xfrm>
            <a:off x="6213476" y="1019175"/>
            <a:ext cx="5270500" cy="646331"/>
          </a:xfrm>
          <a:prstGeom prst="rect">
            <a:avLst/>
          </a:prstGeom>
          <a:noFill/>
        </p:spPr>
        <p:txBody>
          <a:bodyPr wrap="square" rtlCol="0">
            <a:spAutoFit/>
          </a:bodyPr>
          <a:lstStyle/>
          <a:p>
            <a:r>
              <a:rPr lang="fr-FR" b="1" dirty="0"/>
              <a:t>Food for </a:t>
            </a:r>
            <a:r>
              <a:rPr lang="fr-FR" b="1" dirty="0" err="1"/>
              <a:t>throught</a:t>
            </a:r>
            <a:r>
              <a:rPr lang="fr-FR" b="1" dirty="0"/>
              <a:t>: </a:t>
            </a:r>
            <a:r>
              <a:rPr lang="fr-FR" b="1" dirty="0" err="1"/>
              <a:t>definition</a:t>
            </a:r>
            <a:r>
              <a:rPr lang="fr-FR" b="1" dirty="0"/>
              <a:t> of </a:t>
            </a:r>
            <a:r>
              <a:rPr lang="fr-FR" b="1" dirty="0" err="1"/>
              <a:t>SMEs</a:t>
            </a:r>
            <a:r>
              <a:rPr lang="fr-FR" b="1" dirty="0"/>
              <a:t> </a:t>
            </a:r>
            <a:r>
              <a:rPr lang="fr-FR" b="1" dirty="0" err="1"/>
              <a:t>according</a:t>
            </a:r>
            <a:r>
              <a:rPr lang="fr-FR" b="1" dirty="0"/>
              <a:t> to </a:t>
            </a:r>
            <a:r>
              <a:rPr lang="en-US" b="1" dirty="0">
                <a:hlinkClick r:id="rId3"/>
              </a:rPr>
              <a:t>EU recommendation 2003/361</a:t>
            </a:r>
            <a:endParaRPr lang="en-US" b="1" dirty="0"/>
          </a:p>
        </p:txBody>
      </p:sp>
    </p:spTree>
    <p:extLst>
      <p:ext uri="{BB962C8B-B14F-4D97-AF65-F5344CB8AC3E}">
        <p14:creationId xmlns:p14="http://schemas.microsoft.com/office/powerpoint/2010/main" val="1700103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1DC8B81-6FCB-4079-9C60-479B7CE71EE9}"/>
              </a:ext>
            </a:extLst>
          </p:cNvPr>
          <p:cNvSpPr/>
          <p:nvPr/>
        </p:nvSpPr>
        <p:spPr>
          <a:xfrm>
            <a:off x="595285" y="6519472"/>
            <a:ext cx="8309749" cy="307777"/>
          </a:xfrm>
          <a:prstGeom prst="rect">
            <a:avLst/>
          </a:prstGeom>
        </p:spPr>
        <p:txBody>
          <a:bodyPr wrap="square">
            <a:spAutoFit/>
          </a:bodyPr>
          <a:lstStyle/>
          <a:p>
            <a:r>
              <a:rPr lang="en-US" sz="1400" i="1" dirty="0"/>
              <a:t>Source: https://fleetpeople.es/retrato-robot-las-flotas-coches-espana/</a:t>
            </a:r>
          </a:p>
        </p:txBody>
      </p:sp>
      <p:pic>
        <p:nvPicPr>
          <p:cNvPr id="7" name="Image 6" descr="Une image contenant table&#10;&#10;Description générée automatiquement">
            <a:extLst>
              <a:ext uri="{FF2B5EF4-FFF2-40B4-BE49-F238E27FC236}">
                <a16:creationId xmlns:a16="http://schemas.microsoft.com/office/drawing/2014/main" id="{E89B9228-7777-4D27-985E-06574ABE08F6}"/>
              </a:ext>
            </a:extLst>
          </p:cNvPr>
          <p:cNvPicPr>
            <a:picLocks noChangeAspect="1"/>
          </p:cNvPicPr>
          <p:nvPr/>
        </p:nvPicPr>
        <p:blipFill rotWithShape="1">
          <a:blip r:embed="rId2">
            <a:extLst>
              <a:ext uri="{28A0092B-C50C-407E-A947-70E740481C1C}">
                <a14:useLocalDpi xmlns:a14="http://schemas.microsoft.com/office/drawing/2010/main" val="0"/>
              </a:ext>
            </a:extLst>
          </a:blip>
          <a:srcRect l="4891" t="17792" r="3732" b="6156"/>
          <a:stretch/>
        </p:blipFill>
        <p:spPr>
          <a:xfrm>
            <a:off x="399336" y="1165422"/>
            <a:ext cx="7919164" cy="2439921"/>
          </a:xfrm>
          <a:prstGeom prst="rect">
            <a:avLst/>
          </a:prstGeom>
        </p:spPr>
      </p:pic>
      <p:pic>
        <p:nvPicPr>
          <p:cNvPr id="11" name="Image 10">
            <a:extLst>
              <a:ext uri="{FF2B5EF4-FFF2-40B4-BE49-F238E27FC236}">
                <a16:creationId xmlns:a16="http://schemas.microsoft.com/office/drawing/2014/main" id="{8ABB1AA9-10EB-4C1A-9BDD-8B681494DEE9}"/>
              </a:ext>
            </a:extLst>
          </p:cNvPr>
          <p:cNvPicPr>
            <a:picLocks noChangeAspect="1"/>
          </p:cNvPicPr>
          <p:nvPr/>
        </p:nvPicPr>
        <p:blipFill rotWithShape="1">
          <a:blip r:embed="rId3">
            <a:extLst>
              <a:ext uri="{28A0092B-C50C-407E-A947-70E740481C1C}">
                <a14:useLocalDpi xmlns:a14="http://schemas.microsoft.com/office/drawing/2010/main" val="0"/>
              </a:ext>
            </a:extLst>
          </a:blip>
          <a:srcRect l="22957" t="15050" r="19252" b="4583"/>
          <a:stretch/>
        </p:blipFill>
        <p:spPr>
          <a:xfrm>
            <a:off x="371475" y="3812526"/>
            <a:ext cx="4314825" cy="2435041"/>
          </a:xfrm>
          <a:prstGeom prst="rect">
            <a:avLst/>
          </a:prstGeom>
        </p:spPr>
      </p:pic>
      <p:sp>
        <p:nvSpPr>
          <p:cNvPr id="8" name="Title 1">
            <a:extLst>
              <a:ext uri="{FF2B5EF4-FFF2-40B4-BE49-F238E27FC236}">
                <a16:creationId xmlns:a16="http://schemas.microsoft.com/office/drawing/2014/main" id="{F1B99958-5C76-4377-82F7-EC08E2A93B8B}"/>
              </a:ext>
            </a:extLst>
          </p:cNvPr>
          <p:cNvSpPr txBox="1">
            <a:spLocks/>
          </p:cNvSpPr>
          <p:nvPr/>
        </p:nvSpPr>
        <p:spPr>
          <a:xfrm>
            <a:off x="371475" y="260351"/>
            <a:ext cx="11520488" cy="758824"/>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6000" b="1" kern="1200">
                <a:solidFill>
                  <a:schemeClr val="tx1"/>
                </a:solidFill>
                <a:latin typeface="+mj-lt"/>
                <a:ea typeface="+mj-ea"/>
                <a:cs typeface="+mj-cs"/>
              </a:defRPr>
            </a:lvl1pPr>
          </a:lstStyle>
          <a:p>
            <a:pPr algn="l"/>
            <a:r>
              <a:rPr lang="fr-BE" sz="2700" dirty="0"/>
              <a:t>Spain: </a:t>
            </a:r>
            <a:r>
              <a:rPr lang="fr-BE" sz="2700" dirty="0" err="1"/>
              <a:t>Corporate</a:t>
            </a:r>
            <a:r>
              <a:rPr lang="fr-BE" sz="2700" dirty="0"/>
              <a:t> </a:t>
            </a:r>
            <a:r>
              <a:rPr lang="fr-BE" sz="2700" dirty="0" err="1"/>
              <a:t>fleets</a:t>
            </a:r>
            <a:r>
              <a:rPr lang="fr-BE" sz="2700" dirty="0"/>
              <a:t> </a:t>
            </a:r>
            <a:r>
              <a:rPr lang="fr-BE" sz="2700" dirty="0" err="1"/>
              <a:t>facts</a:t>
            </a:r>
            <a:r>
              <a:rPr lang="fr-BE" sz="2700" dirty="0"/>
              <a:t> &amp; figures </a:t>
            </a:r>
            <a:endParaRPr lang="en-US" sz="2700" dirty="0"/>
          </a:p>
        </p:txBody>
      </p:sp>
      <p:sp>
        <p:nvSpPr>
          <p:cNvPr id="2" name="Rectangle 1">
            <a:extLst>
              <a:ext uri="{FF2B5EF4-FFF2-40B4-BE49-F238E27FC236}">
                <a16:creationId xmlns:a16="http://schemas.microsoft.com/office/drawing/2014/main" id="{D0038A93-75B1-4D3A-9F91-30E3DCD1A199}"/>
              </a:ext>
            </a:extLst>
          </p:cNvPr>
          <p:cNvSpPr/>
          <p:nvPr/>
        </p:nvSpPr>
        <p:spPr>
          <a:xfrm>
            <a:off x="442091" y="1771074"/>
            <a:ext cx="7713650" cy="248116"/>
          </a:xfrm>
          <a:prstGeom prst="rect">
            <a:avLst/>
          </a:prstGeom>
          <a:solidFill>
            <a:srgbClr val="C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C4D28E-2DFB-4E63-A3DD-515773722114}"/>
              </a:ext>
            </a:extLst>
          </p:cNvPr>
          <p:cNvSpPr/>
          <p:nvPr/>
        </p:nvSpPr>
        <p:spPr>
          <a:xfrm>
            <a:off x="432526" y="2019191"/>
            <a:ext cx="7732780" cy="449308"/>
          </a:xfrm>
          <a:prstGeom prst="rect">
            <a:avLst/>
          </a:prstGeom>
          <a:solidFill>
            <a:srgbClr val="FFC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07CFDC-7A0F-4CF5-B580-0D6FC187E120}"/>
              </a:ext>
            </a:extLst>
          </p:cNvPr>
          <p:cNvSpPr/>
          <p:nvPr/>
        </p:nvSpPr>
        <p:spPr>
          <a:xfrm>
            <a:off x="432525" y="2468499"/>
            <a:ext cx="7723215" cy="449308"/>
          </a:xfrm>
          <a:prstGeom prst="rect">
            <a:avLst/>
          </a:prstGeom>
          <a:solidFill>
            <a:srgbClr val="00B05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ZoneTexte 2">
            <a:extLst>
              <a:ext uri="{FF2B5EF4-FFF2-40B4-BE49-F238E27FC236}">
                <a16:creationId xmlns:a16="http://schemas.microsoft.com/office/drawing/2014/main" id="{7D57A9F5-0EFE-4650-A5F6-849333896A5F}"/>
              </a:ext>
            </a:extLst>
          </p:cNvPr>
          <p:cNvSpPr txBox="1"/>
          <p:nvPr/>
        </p:nvSpPr>
        <p:spPr>
          <a:xfrm>
            <a:off x="8174871" y="1711413"/>
            <a:ext cx="2095500" cy="307777"/>
          </a:xfrm>
          <a:prstGeom prst="rect">
            <a:avLst/>
          </a:prstGeom>
          <a:noFill/>
        </p:spPr>
        <p:txBody>
          <a:bodyPr wrap="square" rtlCol="0">
            <a:spAutoFit/>
          </a:bodyPr>
          <a:lstStyle/>
          <a:p>
            <a:r>
              <a:rPr lang="fr-FR" sz="1400" b="1" dirty="0">
                <a:solidFill>
                  <a:srgbClr val="C00000"/>
                </a:solidFill>
                <a:latin typeface="+mj-lt"/>
              </a:rPr>
              <a:t>Micro</a:t>
            </a:r>
            <a:endParaRPr lang="en-US" sz="1400" b="1" dirty="0">
              <a:solidFill>
                <a:srgbClr val="C00000"/>
              </a:solidFill>
              <a:latin typeface="+mj-lt"/>
            </a:endParaRPr>
          </a:p>
        </p:txBody>
      </p:sp>
      <p:sp>
        <p:nvSpPr>
          <p:cNvPr id="13" name="ZoneTexte 12">
            <a:extLst>
              <a:ext uri="{FF2B5EF4-FFF2-40B4-BE49-F238E27FC236}">
                <a16:creationId xmlns:a16="http://schemas.microsoft.com/office/drawing/2014/main" id="{270E5F50-1D7E-4354-99FE-585BB4222769}"/>
              </a:ext>
            </a:extLst>
          </p:cNvPr>
          <p:cNvSpPr txBox="1"/>
          <p:nvPr/>
        </p:nvSpPr>
        <p:spPr>
          <a:xfrm>
            <a:off x="8174871" y="2129211"/>
            <a:ext cx="2095500" cy="307777"/>
          </a:xfrm>
          <a:prstGeom prst="rect">
            <a:avLst/>
          </a:prstGeom>
          <a:noFill/>
        </p:spPr>
        <p:txBody>
          <a:bodyPr wrap="square" rtlCol="0">
            <a:spAutoFit/>
          </a:bodyPr>
          <a:lstStyle/>
          <a:p>
            <a:r>
              <a:rPr lang="fr-FR" sz="1400" b="1" dirty="0">
                <a:solidFill>
                  <a:srgbClr val="FFC000"/>
                </a:solidFill>
                <a:latin typeface="+mj-lt"/>
              </a:rPr>
              <a:t>Small</a:t>
            </a:r>
            <a:endParaRPr lang="en-US" sz="1400" b="1" dirty="0">
              <a:solidFill>
                <a:srgbClr val="FFC000"/>
              </a:solidFill>
              <a:latin typeface="+mj-lt"/>
            </a:endParaRPr>
          </a:p>
        </p:txBody>
      </p:sp>
      <p:sp>
        <p:nvSpPr>
          <p:cNvPr id="14" name="ZoneTexte 13">
            <a:extLst>
              <a:ext uri="{FF2B5EF4-FFF2-40B4-BE49-F238E27FC236}">
                <a16:creationId xmlns:a16="http://schemas.microsoft.com/office/drawing/2014/main" id="{A9533ABB-87BC-4EE1-AA3F-B22CC719D893}"/>
              </a:ext>
            </a:extLst>
          </p:cNvPr>
          <p:cNvSpPr txBox="1"/>
          <p:nvPr/>
        </p:nvSpPr>
        <p:spPr>
          <a:xfrm>
            <a:off x="8198496" y="2646224"/>
            <a:ext cx="2095500" cy="307777"/>
          </a:xfrm>
          <a:prstGeom prst="rect">
            <a:avLst/>
          </a:prstGeom>
          <a:noFill/>
        </p:spPr>
        <p:txBody>
          <a:bodyPr wrap="square" rtlCol="0">
            <a:spAutoFit/>
          </a:bodyPr>
          <a:lstStyle/>
          <a:p>
            <a:r>
              <a:rPr lang="fr-FR" sz="1400" b="1" dirty="0">
                <a:solidFill>
                  <a:srgbClr val="00B050"/>
                </a:solidFill>
                <a:latin typeface="+mj-lt"/>
              </a:rPr>
              <a:t>Medium</a:t>
            </a:r>
            <a:endParaRPr lang="en-US" sz="1400" b="1" dirty="0">
              <a:solidFill>
                <a:srgbClr val="00B050"/>
              </a:solidFill>
              <a:latin typeface="+mj-lt"/>
            </a:endParaRPr>
          </a:p>
        </p:txBody>
      </p:sp>
      <p:sp>
        <p:nvSpPr>
          <p:cNvPr id="15" name="Rectangle 14">
            <a:extLst>
              <a:ext uri="{FF2B5EF4-FFF2-40B4-BE49-F238E27FC236}">
                <a16:creationId xmlns:a16="http://schemas.microsoft.com/office/drawing/2014/main" id="{CD16651E-1E73-47FB-8B35-15105B6C5877}"/>
              </a:ext>
            </a:extLst>
          </p:cNvPr>
          <p:cNvSpPr/>
          <p:nvPr/>
        </p:nvSpPr>
        <p:spPr>
          <a:xfrm>
            <a:off x="442091" y="4419289"/>
            <a:ext cx="4146687" cy="514030"/>
          </a:xfrm>
          <a:prstGeom prst="rect">
            <a:avLst/>
          </a:prstGeom>
          <a:solidFill>
            <a:srgbClr val="00B05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BDCEBB4-8918-4FE3-A490-0DA45BC7B8C9}"/>
              </a:ext>
            </a:extLst>
          </p:cNvPr>
          <p:cNvSpPr/>
          <p:nvPr/>
        </p:nvSpPr>
        <p:spPr>
          <a:xfrm>
            <a:off x="432526" y="4933319"/>
            <a:ext cx="4156252" cy="480707"/>
          </a:xfrm>
          <a:prstGeom prst="rect">
            <a:avLst/>
          </a:prstGeom>
          <a:solidFill>
            <a:srgbClr val="FFC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FF0986B-8D6F-4819-BE29-1AE3395D7DA8}"/>
              </a:ext>
            </a:extLst>
          </p:cNvPr>
          <p:cNvSpPr/>
          <p:nvPr/>
        </p:nvSpPr>
        <p:spPr>
          <a:xfrm>
            <a:off x="461221" y="5447349"/>
            <a:ext cx="4127557" cy="248116"/>
          </a:xfrm>
          <a:prstGeom prst="rect">
            <a:avLst/>
          </a:prstGeom>
          <a:solidFill>
            <a:srgbClr val="C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E772DE12-A648-4954-9094-F56E7DA40274}"/>
              </a:ext>
            </a:extLst>
          </p:cNvPr>
          <p:cNvSpPr txBox="1"/>
          <p:nvPr/>
        </p:nvSpPr>
        <p:spPr>
          <a:xfrm>
            <a:off x="6131719" y="3954410"/>
            <a:ext cx="4756558" cy="1738167"/>
          </a:xfrm>
          <a:prstGeom prst="rect">
            <a:avLst/>
          </a:prstGeom>
          <a:solidFill>
            <a:schemeClr val="accent1"/>
          </a:solidFill>
        </p:spPr>
        <p:txBody>
          <a:bodyPr wrap="square" rtlCol="0" anchor="ctr">
            <a:noAutofit/>
          </a:bodyPr>
          <a:lstStyle/>
          <a:p>
            <a:r>
              <a:rPr lang="fr-FR" dirty="0">
                <a:solidFill>
                  <a:schemeClr val="bg1"/>
                </a:solidFill>
                <a:latin typeface="Calibri" panose="020F0502020204030204" pitchFamily="34" charset="0"/>
                <a:cs typeface="Calibri" panose="020F0502020204030204" pitchFamily="34" charset="0"/>
              </a:rPr>
              <a:t>By </a:t>
            </a:r>
            <a:r>
              <a:rPr lang="fr-FR" dirty="0" err="1">
                <a:solidFill>
                  <a:schemeClr val="bg1"/>
                </a:solidFill>
                <a:latin typeface="Calibri" panose="020F0502020204030204" pitchFamily="34" charset="0"/>
                <a:cs typeface="Calibri" panose="020F0502020204030204" pitchFamily="34" charset="0"/>
              </a:rPr>
              <a:t>targeting</a:t>
            </a:r>
            <a:r>
              <a:rPr lang="fr-FR" dirty="0">
                <a:solidFill>
                  <a:schemeClr val="bg1"/>
                </a:solidFill>
                <a:latin typeface="Calibri" panose="020F0502020204030204" pitchFamily="34" charset="0"/>
                <a:cs typeface="Calibri" panose="020F0502020204030204" pitchFamily="34" charset="0"/>
              </a:rPr>
              <a:t> </a:t>
            </a:r>
            <a:r>
              <a:rPr lang="fr-FR" dirty="0" err="1">
                <a:solidFill>
                  <a:schemeClr val="bg1"/>
                </a:solidFill>
                <a:latin typeface="Calibri" panose="020F0502020204030204" pitchFamily="34" charset="0"/>
                <a:cs typeface="Calibri" panose="020F0502020204030204" pitchFamily="34" charset="0"/>
              </a:rPr>
              <a:t>companies</a:t>
            </a:r>
            <a:r>
              <a:rPr lang="fr-FR" dirty="0">
                <a:solidFill>
                  <a:schemeClr val="bg1"/>
                </a:solidFill>
                <a:latin typeface="Calibri" panose="020F0502020204030204" pitchFamily="34" charset="0"/>
                <a:cs typeface="Calibri" panose="020F0502020204030204" pitchFamily="34" charset="0"/>
              </a:rPr>
              <a:t> </a:t>
            </a:r>
            <a:r>
              <a:rPr lang="fr-FR" dirty="0" err="1">
                <a:solidFill>
                  <a:schemeClr val="bg1"/>
                </a:solidFill>
                <a:latin typeface="Calibri" panose="020F0502020204030204" pitchFamily="34" charset="0"/>
                <a:cs typeface="Calibri" panose="020F0502020204030204" pitchFamily="34" charset="0"/>
              </a:rPr>
              <a:t>managing</a:t>
            </a:r>
            <a:r>
              <a:rPr lang="fr-FR" dirty="0">
                <a:solidFill>
                  <a:schemeClr val="bg1"/>
                </a:solidFill>
                <a:latin typeface="Calibri" panose="020F0502020204030204" pitchFamily="34" charset="0"/>
                <a:cs typeface="Calibri" panose="020F0502020204030204" pitchFamily="34" charset="0"/>
              </a:rPr>
              <a:t> 20+ </a:t>
            </a:r>
            <a:r>
              <a:rPr lang="fr-FR" dirty="0" err="1">
                <a:solidFill>
                  <a:schemeClr val="bg1"/>
                </a:solidFill>
                <a:latin typeface="Calibri" panose="020F0502020204030204" pitchFamily="34" charset="0"/>
                <a:cs typeface="Calibri" panose="020F0502020204030204" pitchFamily="34" charset="0"/>
              </a:rPr>
              <a:t>vehicles</a:t>
            </a:r>
            <a:r>
              <a:rPr lang="fr-FR" dirty="0">
                <a:solidFill>
                  <a:schemeClr val="bg1"/>
                </a:solidFill>
                <a:latin typeface="Calibri" panose="020F0502020204030204" pitchFamily="34" charset="0"/>
                <a:cs typeface="Calibri" panose="020F0502020204030204" pitchFamily="34" charset="0"/>
              </a:rPr>
              <a:t> </a:t>
            </a:r>
            <a:r>
              <a:rPr lang="fr-FR" sz="1200" dirty="0">
                <a:solidFill>
                  <a:schemeClr val="bg1"/>
                </a:solidFill>
                <a:latin typeface="Calibri" panose="020F0502020204030204" pitchFamily="34" charset="0"/>
                <a:cs typeface="Calibri" panose="020F0502020204030204" pitchFamily="34" charset="0"/>
              </a:rPr>
              <a:t>(i.e., medium-size and large </a:t>
            </a:r>
            <a:r>
              <a:rPr lang="fr-FR" sz="1200" dirty="0" err="1">
                <a:solidFill>
                  <a:schemeClr val="bg1"/>
                </a:solidFill>
                <a:latin typeface="Calibri" panose="020F0502020204030204" pitchFamily="34" charset="0"/>
                <a:cs typeface="Calibri" panose="020F0502020204030204" pitchFamily="34" charset="0"/>
              </a:rPr>
              <a:t>companies</a:t>
            </a:r>
            <a:r>
              <a:rPr lang="fr-FR" sz="1200" dirty="0">
                <a:solidFill>
                  <a:schemeClr val="bg1"/>
                </a:solidFill>
                <a:latin typeface="Calibri" panose="020F0502020204030204" pitchFamily="34" charset="0"/>
                <a:cs typeface="Calibri" panose="020F0502020204030204" pitchFamily="34" charset="0"/>
              </a:rPr>
              <a:t>, </a:t>
            </a:r>
            <a:r>
              <a:rPr lang="fr-FR" sz="1200" dirty="0" err="1">
                <a:solidFill>
                  <a:schemeClr val="bg1"/>
                </a:solidFill>
                <a:latin typeface="Calibri" panose="020F0502020204030204" pitchFamily="34" charset="0"/>
                <a:cs typeface="Calibri" panose="020F0502020204030204" pitchFamily="34" charset="0"/>
              </a:rPr>
              <a:t>representing</a:t>
            </a:r>
            <a:r>
              <a:rPr lang="fr-FR" sz="1200" dirty="0">
                <a:solidFill>
                  <a:schemeClr val="bg1"/>
                </a:solidFill>
                <a:latin typeface="Calibri" panose="020F0502020204030204" pitchFamily="34" charset="0"/>
                <a:cs typeface="Calibri" panose="020F0502020204030204" pitchFamily="34" charset="0"/>
              </a:rPr>
              <a:t> 6.8% of all </a:t>
            </a:r>
            <a:r>
              <a:rPr lang="fr-FR" sz="1200" dirty="0" err="1">
                <a:solidFill>
                  <a:schemeClr val="bg1"/>
                </a:solidFill>
                <a:latin typeface="Calibri" panose="020F0502020204030204" pitchFamily="34" charset="0"/>
                <a:cs typeface="Calibri" panose="020F0502020204030204" pitchFamily="34" charset="0"/>
              </a:rPr>
              <a:t>companies</a:t>
            </a:r>
            <a:r>
              <a:rPr lang="fr-FR" sz="1200" dirty="0">
                <a:solidFill>
                  <a:schemeClr val="bg1"/>
                </a:solidFill>
                <a:latin typeface="Calibri" panose="020F0502020204030204" pitchFamily="34" charset="0"/>
                <a:cs typeface="Calibri" panose="020F0502020204030204" pitchFamily="34" charset="0"/>
              </a:rPr>
              <a:t>), </a:t>
            </a:r>
            <a:r>
              <a:rPr lang="fr-FR" dirty="0" err="1">
                <a:solidFill>
                  <a:schemeClr val="bg1"/>
                </a:solidFill>
                <a:latin typeface="Calibri" panose="020F0502020204030204" pitchFamily="34" charset="0"/>
                <a:cs typeface="Calibri" panose="020F0502020204030204" pitchFamily="34" charset="0"/>
              </a:rPr>
              <a:t>it</a:t>
            </a:r>
            <a:r>
              <a:rPr lang="fr-FR" dirty="0">
                <a:solidFill>
                  <a:schemeClr val="bg1"/>
                </a:solidFill>
                <a:latin typeface="Calibri" panose="020F0502020204030204" pitchFamily="34" charset="0"/>
                <a:cs typeface="Calibri" panose="020F0502020204030204" pitchFamily="34" charset="0"/>
              </a:rPr>
              <a:t> </a:t>
            </a:r>
            <a:r>
              <a:rPr lang="fr-FR" dirty="0" err="1">
                <a:solidFill>
                  <a:schemeClr val="bg1"/>
                </a:solidFill>
                <a:latin typeface="Calibri" panose="020F0502020204030204" pitchFamily="34" charset="0"/>
                <a:cs typeface="Calibri" panose="020F0502020204030204" pitchFamily="34" charset="0"/>
              </a:rPr>
              <a:t>is</a:t>
            </a:r>
            <a:r>
              <a:rPr lang="fr-FR" dirty="0">
                <a:solidFill>
                  <a:schemeClr val="bg1"/>
                </a:solidFill>
                <a:latin typeface="Calibri" panose="020F0502020204030204" pitchFamily="34" charset="0"/>
                <a:cs typeface="Calibri" panose="020F0502020204030204" pitchFamily="34" charset="0"/>
              </a:rPr>
              <a:t> possible to </a:t>
            </a:r>
            <a:r>
              <a:rPr lang="fr-FR" dirty="0" err="1">
                <a:solidFill>
                  <a:schemeClr val="bg1"/>
                </a:solidFill>
                <a:latin typeface="Calibri" panose="020F0502020204030204" pitchFamily="34" charset="0"/>
                <a:cs typeface="Calibri" panose="020F0502020204030204" pitchFamily="34" charset="0"/>
              </a:rPr>
              <a:t>act</a:t>
            </a:r>
            <a:r>
              <a:rPr lang="fr-FR" dirty="0">
                <a:solidFill>
                  <a:schemeClr val="bg1"/>
                </a:solidFill>
                <a:latin typeface="Calibri" panose="020F0502020204030204" pitchFamily="34" charset="0"/>
                <a:cs typeface="Calibri" panose="020F0502020204030204" pitchFamily="34" charset="0"/>
              </a:rPr>
              <a:t> on 55.2% of all </a:t>
            </a:r>
            <a:r>
              <a:rPr lang="fr-FR" dirty="0" err="1">
                <a:solidFill>
                  <a:schemeClr val="bg1"/>
                </a:solidFill>
                <a:latin typeface="Calibri" panose="020F0502020204030204" pitchFamily="34" charset="0"/>
                <a:cs typeface="Calibri" panose="020F0502020204030204" pitchFamily="34" charset="0"/>
              </a:rPr>
              <a:t>company</a:t>
            </a:r>
            <a:r>
              <a:rPr lang="fr-FR" dirty="0">
                <a:solidFill>
                  <a:schemeClr val="bg1"/>
                </a:solidFill>
                <a:latin typeface="Calibri" panose="020F0502020204030204" pitchFamily="34" charset="0"/>
                <a:cs typeface="Calibri" panose="020F0502020204030204" pitchFamily="34" charset="0"/>
              </a:rPr>
              <a:t> cars.</a:t>
            </a:r>
            <a:endParaRPr lang="en-US" dirty="0">
              <a:solidFill>
                <a:schemeClr val="bg1"/>
              </a:solidFill>
              <a:latin typeface="Calibri" panose="020F0502020204030204" pitchFamily="34" charset="0"/>
              <a:cs typeface="Calibri" panose="020F0502020204030204" pitchFamily="34" charset="0"/>
            </a:endParaRPr>
          </a:p>
        </p:txBody>
      </p:sp>
      <p:sp>
        <p:nvSpPr>
          <p:cNvPr id="18" name="Flèche : droite 17">
            <a:extLst>
              <a:ext uri="{FF2B5EF4-FFF2-40B4-BE49-F238E27FC236}">
                <a16:creationId xmlns:a16="http://schemas.microsoft.com/office/drawing/2014/main" id="{A23604A0-F49F-4557-94BB-F770D83C09C7}"/>
              </a:ext>
            </a:extLst>
          </p:cNvPr>
          <p:cNvSpPr/>
          <p:nvPr/>
        </p:nvSpPr>
        <p:spPr>
          <a:xfrm flipH="1">
            <a:off x="4756916" y="4459112"/>
            <a:ext cx="1205802" cy="2234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èche : droite 18">
            <a:extLst>
              <a:ext uri="{FF2B5EF4-FFF2-40B4-BE49-F238E27FC236}">
                <a16:creationId xmlns:a16="http://schemas.microsoft.com/office/drawing/2014/main" id="{710DB149-EDCC-48A0-BD8D-D3C83A4453A4}"/>
              </a:ext>
            </a:extLst>
          </p:cNvPr>
          <p:cNvSpPr/>
          <p:nvPr/>
        </p:nvSpPr>
        <p:spPr>
          <a:xfrm rot="5400000" flipH="1">
            <a:off x="5853875" y="3341666"/>
            <a:ext cx="771233" cy="215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3930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317972B-DF58-4F37-84AF-88946482A166}"/>
              </a:ext>
            </a:extLst>
          </p:cNvPr>
          <p:cNvSpPr>
            <a:spLocks noGrp="1"/>
          </p:cNvSpPr>
          <p:nvPr>
            <p:ph type="title"/>
          </p:nvPr>
        </p:nvSpPr>
        <p:spPr/>
        <p:txBody>
          <a:bodyPr/>
          <a:lstStyle/>
          <a:p>
            <a:r>
              <a:rPr lang="fr-FR" dirty="0" err="1"/>
              <a:t>Enforcement</a:t>
            </a:r>
            <a:endParaRPr lang="en-US" dirty="0"/>
          </a:p>
        </p:txBody>
      </p:sp>
      <p:sp>
        <p:nvSpPr>
          <p:cNvPr id="5" name="Espace réservé du contenu 4">
            <a:extLst>
              <a:ext uri="{FF2B5EF4-FFF2-40B4-BE49-F238E27FC236}">
                <a16:creationId xmlns:a16="http://schemas.microsoft.com/office/drawing/2014/main" id="{84F0E089-0053-433F-BC29-FE45320E74C3}"/>
              </a:ext>
            </a:extLst>
          </p:cNvPr>
          <p:cNvSpPr>
            <a:spLocks noGrp="1"/>
          </p:cNvSpPr>
          <p:nvPr>
            <p:ph idx="1"/>
          </p:nvPr>
        </p:nvSpPr>
        <p:spPr/>
        <p:txBody>
          <a:bodyPr/>
          <a:lstStyle/>
          <a:p>
            <a:pPr>
              <a:buFontTx/>
              <a:buChar char="-"/>
            </a:pPr>
            <a:r>
              <a:rPr lang="en-US" dirty="0"/>
              <a:t>Reporting system? </a:t>
            </a:r>
          </a:p>
          <a:p>
            <a:pPr>
              <a:buFontTx/>
              <a:buChar char="-"/>
            </a:pPr>
            <a:r>
              <a:rPr lang="en-US" dirty="0"/>
              <a:t>Fines? </a:t>
            </a:r>
          </a:p>
          <a:p>
            <a:pPr>
              <a:buFontTx/>
              <a:buChar char="-"/>
            </a:pPr>
            <a:r>
              <a:rPr lang="en-US" dirty="0"/>
              <a:t>Tax bonus / tax malus?</a:t>
            </a:r>
          </a:p>
        </p:txBody>
      </p:sp>
    </p:spTree>
    <p:extLst>
      <p:ext uri="{BB962C8B-B14F-4D97-AF65-F5344CB8AC3E}">
        <p14:creationId xmlns:p14="http://schemas.microsoft.com/office/powerpoint/2010/main" val="2521160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76E96-1F7F-4645-85F3-F0F10627552A}"/>
              </a:ext>
            </a:extLst>
          </p:cNvPr>
          <p:cNvSpPr>
            <a:spLocks noGrp="1"/>
          </p:cNvSpPr>
          <p:nvPr>
            <p:ph type="title"/>
          </p:nvPr>
        </p:nvSpPr>
        <p:spPr/>
        <p:txBody>
          <a:bodyPr>
            <a:normAutofit/>
          </a:bodyPr>
          <a:lstStyle/>
          <a:p>
            <a:r>
              <a:rPr lang="fr-BE" sz="2400" dirty="0" err="1"/>
              <a:t>Different</a:t>
            </a:r>
            <a:r>
              <a:rPr lang="fr-BE" sz="2400" dirty="0"/>
              <a:t> </a:t>
            </a:r>
            <a:r>
              <a:rPr lang="fr-BE" sz="2400" dirty="0" err="1"/>
              <a:t>fleets</a:t>
            </a:r>
            <a:r>
              <a:rPr lang="fr-BE" sz="2400" dirty="0"/>
              <a:t>, </a:t>
            </a:r>
            <a:r>
              <a:rPr lang="fr-BE" sz="2400" dirty="0" err="1"/>
              <a:t>differents</a:t>
            </a:r>
            <a:r>
              <a:rPr lang="fr-BE" sz="2400" dirty="0"/>
              <a:t> </a:t>
            </a:r>
            <a:r>
              <a:rPr lang="fr-BE" sz="2400" dirty="0" err="1"/>
              <a:t>needs</a:t>
            </a:r>
            <a:r>
              <a:rPr lang="fr-BE" sz="2400" dirty="0"/>
              <a:t>, </a:t>
            </a:r>
            <a:r>
              <a:rPr lang="fr-BE" sz="2400" dirty="0" err="1"/>
              <a:t>different</a:t>
            </a:r>
            <a:r>
              <a:rPr lang="fr-BE" sz="2400" dirty="0"/>
              <a:t> </a:t>
            </a:r>
            <a:r>
              <a:rPr lang="fr-BE" sz="2400" dirty="0" err="1"/>
              <a:t>readiness</a:t>
            </a:r>
            <a:r>
              <a:rPr lang="fr-BE" sz="2400" dirty="0"/>
              <a:t> to </a:t>
            </a:r>
            <a:r>
              <a:rPr lang="fr-BE" sz="2400" dirty="0" err="1"/>
              <a:t>electrification</a:t>
            </a:r>
            <a:endParaRPr lang="en-US" dirty="0"/>
          </a:p>
        </p:txBody>
      </p:sp>
      <p:sp>
        <p:nvSpPr>
          <p:cNvPr id="103" name="Rectangle 102">
            <a:extLst>
              <a:ext uri="{FF2B5EF4-FFF2-40B4-BE49-F238E27FC236}">
                <a16:creationId xmlns:a16="http://schemas.microsoft.com/office/drawing/2014/main" id="{4D35F5FC-3BAB-4782-ADA5-492C411288CC}"/>
              </a:ext>
            </a:extLst>
          </p:cNvPr>
          <p:cNvSpPr/>
          <p:nvPr/>
        </p:nvSpPr>
        <p:spPr>
          <a:xfrm>
            <a:off x="63434" y="5485132"/>
            <a:ext cx="12134596" cy="931266"/>
          </a:xfrm>
          <a:prstGeom prst="rect">
            <a:avLst/>
          </a:prstGeom>
          <a:gradFill flip="none" rotWithShape="1">
            <a:gsLst>
              <a:gs pos="0">
                <a:sysClr val="window" lastClr="FFFFFF">
                  <a:lumMod val="85000"/>
                  <a:shade val="30000"/>
                  <a:satMod val="115000"/>
                </a:sysClr>
              </a:gs>
              <a:gs pos="50000">
                <a:sysClr val="window" lastClr="FFFFFF">
                  <a:lumMod val="85000"/>
                  <a:shade val="67500"/>
                  <a:satMod val="115000"/>
                </a:sysClr>
              </a:gs>
              <a:gs pos="100000">
                <a:sysClr val="window" lastClr="FFFFFF">
                  <a:lumMod val="85000"/>
                  <a:shade val="100000"/>
                  <a:satMod val="115000"/>
                </a:sysClr>
              </a:gs>
            </a:gsLst>
            <a:lin ang="2700000" scaled="1"/>
            <a:tileRect/>
          </a:gradFill>
          <a:ln w="12700" cap="flat" cmpd="sng" algn="ctr">
            <a:noFill/>
            <a:prstDash val="solid"/>
            <a:miter lim="800000"/>
          </a:ln>
          <a:effectLst>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4" name="Rectangle 103">
            <a:extLst>
              <a:ext uri="{FF2B5EF4-FFF2-40B4-BE49-F238E27FC236}">
                <a16:creationId xmlns:a16="http://schemas.microsoft.com/office/drawing/2014/main" id="{A3C146A8-F166-4467-9BC0-F6AA18045606}"/>
              </a:ext>
            </a:extLst>
          </p:cNvPr>
          <p:cNvSpPr/>
          <p:nvPr/>
        </p:nvSpPr>
        <p:spPr>
          <a:xfrm>
            <a:off x="63434" y="4139582"/>
            <a:ext cx="12134596" cy="931266"/>
          </a:xfrm>
          <a:prstGeom prst="rect">
            <a:avLst/>
          </a:prstGeom>
          <a:gradFill flip="none" rotWithShape="1">
            <a:gsLst>
              <a:gs pos="0">
                <a:sysClr val="window" lastClr="FFFFFF">
                  <a:lumMod val="85000"/>
                  <a:shade val="30000"/>
                  <a:satMod val="115000"/>
                </a:sysClr>
              </a:gs>
              <a:gs pos="50000">
                <a:sysClr val="window" lastClr="FFFFFF">
                  <a:lumMod val="85000"/>
                  <a:shade val="67500"/>
                  <a:satMod val="115000"/>
                </a:sysClr>
              </a:gs>
              <a:gs pos="100000">
                <a:sysClr val="window" lastClr="FFFFFF">
                  <a:lumMod val="85000"/>
                  <a:shade val="100000"/>
                  <a:satMod val="115000"/>
                </a:sysClr>
              </a:gs>
            </a:gsLst>
            <a:lin ang="2700000" scaled="1"/>
            <a:tileRect/>
          </a:gradFill>
          <a:ln w="12700" cap="flat" cmpd="sng" algn="ctr">
            <a:noFill/>
            <a:prstDash val="solid"/>
            <a:miter lim="800000"/>
          </a:ln>
          <a:effectLst>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5" name="Rectangle 104">
            <a:extLst>
              <a:ext uri="{FF2B5EF4-FFF2-40B4-BE49-F238E27FC236}">
                <a16:creationId xmlns:a16="http://schemas.microsoft.com/office/drawing/2014/main" id="{2EAF868F-E9BB-426E-BA83-0E0842FA9941}"/>
              </a:ext>
            </a:extLst>
          </p:cNvPr>
          <p:cNvSpPr/>
          <p:nvPr/>
        </p:nvSpPr>
        <p:spPr>
          <a:xfrm>
            <a:off x="63434" y="2836757"/>
            <a:ext cx="12134596" cy="931266"/>
          </a:xfrm>
          <a:prstGeom prst="rect">
            <a:avLst/>
          </a:prstGeom>
          <a:gradFill flip="none" rotWithShape="1">
            <a:gsLst>
              <a:gs pos="0">
                <a:sysClr val="window" lastClr="FFFFFF">
                  <a:lumMod val="85000"/>
                  <a:shade val="30000"/>
                  <a:satMod val="115000"/>
                </a:sysClr>
              </a:gs>
              <a:gs pos="50000">
                <a:sysClr val="window" lastClr="FFFFFF">
                  <a:lumMod val="85000"/>
                  <a:shade val="67500"/>
                  <a:satMod val="115000"/>
                </a:sysClr>
              </a:gs>
              <a:gs pos="100000">
                <a:sysClr val="window" lastClr="FFFFFF">
                  <a:lumMod val="85000"/>
                  <a:shade val="100000"/>
                  <a:satMod val="115000"/>
                </a:sysClr>
              </a:gs>
            </a:gsLst>
            <a:lin ang="2700000" scaled="1"/>
            <a:tileRect/>
          </a:gradFill>
          <a:ln w="12700" cap="flat" cmpd="sng" algn="ctr">
            <a:noFill/>
            <a:prstDash val="solid"/>
            <a:miter lim="800000"/>
          </a:ln>
          <a:effectLst>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6" name="Rectangle: Rounded Corners 5">
            <a:extLst>
              <a:ext uri="{FF2B5EF4-FFF2-40B4-BE49-F238E27FC236}">
                <a16:creationId xmlns:a16="http://schemas.microsoft.com/office/drawing/2014/main" id="{57E8328E-ECC1-461B-A275-FDB99A06DD81}"/>
              </a:ext>
            </a:extLst>
          </p:cNvPr>
          <p:cNvSpPr/>
          <p:nvPr/>
        </p:nvSpPr>
        <p:spPr>
          <a:xfrm>
            <a:off x="818179" y="1213817"/>
            <a:ext cx="1543415" cy="1543415"/>
          </a:xfrm>
          <a:prstGeom prst="roundRect">
            <a:avLst>
              <a:gd name="adj" fmla="val 10000"/>
            </a:avLst>
          </a:prstGeom>
          <a:solidFill>
            <a:srgbClr val="4472C4">
              <a:tint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endParaRPr>
          </a:p>
        </p:txBody>
      </p:sp>
      <p:sp>
        <p:nvSpPr>
          <p:cNvPr id="107" name="Freeform: Shape 27">
            <a:extLst>
              <a:ext uri="{FF2B5EF4-FFF2-40B4-BE49-F238E27FC236}">
                <a16:creationId xmlns:a16="http://schemas.microsoft.com/office/drawing/2014/main" id="{AC738122-1FEA-4354-BEDA-D34AD4A0EABB}"/>
              </a:ext>
            </a:extLst>
          </p:cNvPr>
          <p:cNvSpPr/>
          <p:nvPr/>
        </p:nvSpPr>
        <p:spPr>
          <a:xfrm>
            <a:off x="1069433" y="2189349"/>
            <a:ext cx="1543414" cy="462485"/>
          </a:xfrm>
          <a:custGeom>
            <a:avLst/>
            <a:gdLst>
              <a:gd name="connsiteX0" fmla="*/ 0 w 1543414"/>
              <a:gd name="connsiteY0" fmla="*/ 0 h 489600"/>
              <a:gd name="connsiteX1" fmla="*/ 1543414 w 1543414"/>
              <a:gd name="connsiteY1" fmla="*/ 0 h 489600"/>
              <a:gd name="connsiteX2" fmla="*/ 1543414 w 1543414"/>
              <a:gd name="connsiteY2" fmla="*/ 489600 h 489600"/>
              <a:gd name="connsiteX3" fmla="*/ 0 w 1543414"/>
              <a:gd name="connsiteY3" fmla="*/ 489600 h 489600"/>
              <a:gd name="connsiteX4" fmla="*/ 0 w 1543414"/>
              <a:gd name="connsiteY4" fmla="*/ 0 h 48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414" h="489600">
                <a:moveTo>
                  <a:pt x="0" y="0"/>
                </a:moveTo>
                <a:lnTo>
                  <a:pt x="1543414" y="0"/>
                </a:lnTo>
                <a:lnTo>
                  <a:pt x="1543414" y="489600"/>
                </a:lnTo>
                <a:lnTo>
                  <a:pt x="0" y="489600"/>
                </a:lnTo>
                <a:lnTo>
                  <a:pt x="0" y="0"/>
                </a:lnTo>
                <a:close/>
              </a:path>
            </a:pathLst>
          </a:custGeom>
          <a:solidFill>
            <a:srgbClr val="70AD47">
              <a:shade val="50000"/>
              <a:hueOff val="0"/>
              <a:satOff val="0"/>
              <a:lumOff val="0"/>
              <a:alphaOff val="0"/>
            </a:srgbClr>
          </a:solidFill>
          <a:ln w="12700" cap="flat" cmpd="sng" algn="ctr">
            <a:solidFill>
              <a:srgbClr val="70AD47">
                <a:shade val="50000"/>
                <a:hueOff val="0"/>
                <a:satOff val="0"/>
                <a:lumOff val="0"/>
                <a:alphaOff val="0"/>
              </a:srgbClr>
            </a:solidFill>
            <a:prstDash val="solid"/>
            <a:miter lim="800000"/>
          </a:ln>
          <a:effectLst/>
        </p:spPr>
        <p:txBody>
          <a:bodyPr spcFirstLastPara="0" vert="horz" wrap="square" lIns="120904" tIns="69088" rIns="120904" bIns="69088"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fr-BE" sz="1700" b="0" i="0" u="none" strike="noStrike" kern="0" cap="none" spc="0" normalizeH="0" baseline="0" noProof="0" dirty="0">
                <a:ln>
                  <a:noFill/>
                </a:ln>
                <a:solidFill>
                  <a:prstClr val="white"/>
                </a:solidFill>
                <a:effectLst/>
                <a:uLnTx/>
                <a:uFillTx/>
                <a:latin typeface="Calibri" panose="020F0502020204030204"/>
                <a:ea typeface="+mn-ea"/>
                <a:cs typeface="+mn-cs"/>
              </a:rPr>
              <a:t>Taxi/</a:t>
            </a:r>
            <a:r>
              <a:rPr kumimoji="0" lang="fr-BE" sz="1700" b="0" i="0" u="none" strike="noStrike" kern="0" cap="none" spc="0" normalizeH="0" baseline="0" noProof="0" dirty="0" err="1">
                <a:ln>
                  <a:noFill/>
                </a:ln>
                <a:solidFill>
                  <a:prstClr val="white"/>
                </a:solidFill>
                <a:effectLst/>
                <a:uLnTx/>
                <a:uFillTx/>
                <a:latin typeface="Calibri" panose="020F0502020204030204"/>
                <a:ea typeface="+mn-ea"/>
                <a:cs typeface="+mn-cs"/>
              </a:rPr>
              <a:t>PHVs</a:t>
            </a:r>
            <a:endParaRPr kumimoji="0" lang="en-US" sz="17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8" name="Freeform: Shape 28">
            <a:extLst>
              <a:ext uri="{FF2B5EF4-FFF2-40B4-BE49-F238E27FC236}">
                <a16:creationId xmlns:a16="http://schemas.microsoft.com/office/drawing/2014/main" id="{CD86CC61-0DDB-4C13-BE79-30C6E95C9324}"/>
              </a:ext>
            </a:extLst>
          </p:cNvPr>
          <p:cNvSpPr/>
          <p:nvPr/>
        </p:nvSpPr>
        <p:spPr>
          <a:xfrm>
            <a:off x="1069433" y="2651835"/>
            <a:ext cx="1543414" cy="3737587"/>
          </a:xfrm>
          <a:custGeom>
            <a:avLst/>
            <a:gdLst>
              <a:gd name="connsiteX0" fmla="*/ 0 w 1543414"/>
              <a:gd name="connsiteY0" fmla="*/ 0 h 1026630"/>
              <a:gd name="connsiteX1" fmla="*/ 1543414 w 1543414"/>
              <a:gd name="connsiteY1" fmla="*/ 0 h 1026630"/>
              <a:gd name="connsiteX2" fmla="*/ 1543414 w 1543414"/>
              <a:gd name="connsiteY2" fmla="*/ 1026630 h 1026630"/>
              <a:gd name="connsiteX3" fmla="*/ 0 w 1543414"/>
              <a:gd name="connsiteY3" fmla="*/ 1026630 h 1026630"/>
              <a:gd name="connsiteX4" fmla="*/ 0 w 1543414"/>
              <a:gd name="connsiteY4" fmla="*/ 0 h 1026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414" h="1026630">
                <a:moveTo>
                  <a:pt x="0" y="0"/>
                </a:moveTo>
                <a:lnTo>
                  <a:pt x="1543414" y="0"/>
                </a:lnTo>
                <a:lnTo>
                  <a:pt x="1543414" y="1026630"/>
                </a:lnTo>
                <a:lnTo>
                  <a:pt x="0" y="1026630"/>
                </a:lnTo>
                <a:lnTo>
                  <a:pt x="0" y="0"/>
                </a:lnTo>
                <a:close/>
              </a:path>
            </a:pathLst>
          </a:custGeom>
          <a:solidFill>
            <a:srgbClr val="70AD47">
              <a:alpha val="90000"/>
              <a:tint val="55000"/>
              <a:hueOff val="0"/>
              <a:satOff val="0"/>
              <a:lumOff val="0"/>
              <a:alphaOff val="0"/>
            </a:srgbClr>
          </a:solidFill>
          <a:ln w="12700" cap="flat" cmpd="sng" algn="ctr">
            <a:solidFill>
              <a:srgbClr val="70AD47">
                <a:alpha val="90000"/>
                <a:tint val="55000"/>
                <a:hueOff val="0"/>
                <a:satOff val="0"/>
                <a:lumOff val="0"/>
                <a:alphaOff val="0"/>
              </a:srgbClr>
            </a:solidFill>
            <a:prstDash val="solid"/>
            <a:miter lim="800000"/>
          </a:ln>
          <a:effectLst/>
        </p:spPr>
        <p:txBody>
          <a:bodyPr spcFirstLastPara="0" vert="horz" wrap="square" lIns="90678" tIns="90678" rIns="120904" bIns="136017" numCol="1" spcCol="1270" anchor="t" anchorCtr="0">
            <a:noAutofit/>
          </a:bodyPr>
          <a:lstStyle/>
          <a:p>
            <a:pPr marL="0" marR="0" lvl="1" indent="0" defTabSz="755650" eaLnBrk="1" fontAlgn="auto" latinLnBrk="0" hangingPunct="1">
              <a:lnSpc>
                <a:spcPct val="90000"/>
              </a:lnSpc>
              <a:spcBef>
                <a:spcPct val="0"/>
              </a:spcBef>
              <a:spcAft>
                <a:spcPct val="15000"/>
              </a:spcAft>
              <a:buClrTx/>
              <a:buSzTx/>
              <a:buFontTx/>
              <a:buNone/>
              <a:tabLst/>
              <a:defRPr/>
            </a:pPr>
            <a:endParaRPr kumimoji="0" lang="fr-BE" sz="17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a:p>
            <a:pPr marL="0" marR="0" lvl="1" indent="0" defTabSz="755650" eaLnBrk="1" fontAlgn="auto" latinLnBrk="0" hangingPunct="1">
              <a:lnSpc>
                <a:spcPct val="90000"/>
              </a:lnSpc>
              <a:spcBef>
                <a:spcPct val="0"/>
              </a:spcBef>
              <a:spcAft>
                <a:spcPct val="15000"/>
              </a:spcAft>
              <a:buClrTx/>
              <a:buSzTx/>
              <a:buFontTx/>
              <a:buNone/>
              <a:tabLst/>
              <a:defRPr/>
            </a:pPr>
            <a:endParaRPr kumimoji="0" lang="en-US" sz="17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09" name="Freeform: Shape 7">
            <a:extLst>
              <a:ext uri="{FF2B5EF4-FFF2-40B4-BE49-F238E27FC236}">
                <a16:creationId xmlns:a16="http://schemas.microsoft.com/office/drawing/2014/main" id="{0FE70571-2EE2-4054-AFF2-E8F1405E3C5A}"/>
              </a:ext>
            </a:extLst>
          </p:cNvPr>
          <p:cNvSpPr/>
          <p:nvPr/>
        </p:nvSpPr>
        <p:spPr>
          <a:xfrm>
            <a:off x="2658890" y="1800094"/>
            <a:ext cx="297295" cy="370861"/>
          </a:xfrm>
          <a:custGeom>
            <a:avLst/>
            <a:gdLst>
              <a:gd name="connsiteX0" fmla="*/ 0 w 297295"/>
              <a:gd name="connsiteY0" fmla="*/ 74172 h 370861"/>
              <a:gd name="connsiteX1" fmla="*/ 148648 w 297295"/>
              <a:gd name="connsiteY1" fmla="*/ 74172 h 370861"/>
              <a:gd name="connsiteX2" fmla="*/ 148648 w 297295"/>
              <a:gd name="connsiteY2" fmla="*/ 0 h 370861"/>
              <a:gd name="connsiteX3" fmla="*/ 297295 w 297295"/>
              <a:gd name="connsiteY3" fmla="*/ 185431 h 370861"/>
              <a:gd name="connsiteX4" fmla="*/ 148648 w 297295"/>
              <a:gd name="connsiteY4" fmla="*/ 370861 h 370861"/>
              <a:gd name="connsiteX5" fmla="*/ 148648 w 297295"/>
              <a:gd name="connsiteY5" fmla="*/ 296689 h 370861"/>
              <a:gd name="connsiteX6" fmla="*/ 0 w 297295"/>
              <a:gd name="connsiteY6" fmla="*/ 296689 h 370861"/>
              <a:gd name="connsiteX7" fmla="*/ 0 w 297295"/>
              <a:gd name="connsiteY7" fmla="*/ 74172 h 37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295" h="370861">
                <a:moveTo>
                  <a:pt x="0" y="74172"/>
                </a:moveTo>
                <a:lnTo>
                  <a:pt x="148648" y="74172"/>
                </a:lnTo>
                <a:lnTo>
                  <a:pt x="148648" y="0"/>
                </a:lnTo>
                <a:lnTo>
                  <a:pt x="297295" y="185431"/>
                </a:lnTo>
                <a:lnTo>
                  <a:pt x="148648" y="370861"/>
                </a:lnTo>
                <a:lnTo>
                  <a:pt x="148648" y="296689"/>
                </a:lnTo>
                <a:lnTo>
                  <a:pt x="0" y="296689"/>
                </a:lnTo>
                <a:lnTo>
                  <a:pt x="0" y="74172"/>
                </a:lnTo>
                <a:close/>
              </a:path>
            </a:pathLst>
          </a:custGeom>
          <a:solidFill>
            <a:srgbClr val="4472C4">
              <a:tint val="60000"/>
              <a:hueOff val="0"/>
              <a:satOff val="0"/>
              <a:lumOff val="0"/>
              <a:alphaOff val="0"/>
            </a:srgbClr>
          </a:solidFill>
          <a:ln>
            <a:noFill/>
          </a:ln>
          <a:effectLst/>
        </p:spPr>
        <p:txBody>
          <a:bodyPr spcFirstLastPara="0" vert="horz" wrap="square" lIns="0" tIns="74172" rIns="89188" bIns="74172" numCol="1" spcCol="1270" anchor="ctr" anchorCtr="0">
            <a:noAutofit/>
          </a:bodyPr>
          <a:lstStyle/>
          <a:p>
            <a:pPr marL="0" marR="0" lvl="0" indent="0" algn="ctr" defTabSz="666750" eaLnBrk="1" fontAlgn="auto" latinLnBrk="0" hangingPunct="1">
              <a:lnSpc>
                <a:spcPct val="90000"/>
              </a:lnSpc>
              <a:spcBef>
                <a:spcPct val="0"/>
              </a:spcBef>
              <a:spcAft>
                <a:spcPct val="3500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0" name="Rectangle: Rounded Corners 8">
            <a:extLst>
              <a:ext uri="{FF2B5EF4-FFF2-40B4-BE49-F238E27FC236}">
                <a16:creationId xmlns:a16="http://schemas.microsoft.com/office/drawing/2014/main" id="{DE53C5DF-CB62-4AA5-A343-68BA4CB86283}"/>
              </a:ext>
            </a:extLst>
          </p:cNvPr>
          <p:cNvSpPr/>
          <p:nvPr/>
        </p:nvSpPr>
        <p:spPr>
          <a:xfrm>
            <a:off x="3211011" y="1213817"/>
            <a:ext cx="1543415" cy="1543415"/>
          </a:xfrm>
          <a:prstGeom prst="roundRect">
            <a:avLst>
              <a:gd name="adj" fmla="val 10000"/>
            </a:avLst>
          </a:prstGeom>
          <a:solidFill>
            <a:srgbClr val="4472C4">
              <a:tint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111" name="Freeform: Shape 30">
            <a:extLst>
              <a:ext uri="{FF2B5EF4-FFF2-40B4-BE49-F238E27FC236}">
                <a16:creationId xmlns:a16="http://schemas.microsoft.com/office/drawing/2014/main" id="{182628AC-B9C8-47EB-AE99-DC1DE28B9F1E}"/>
              </a:ext>
            </a:extLst>
          </p:cNvPr>
          <p:cNvSpPr/>
          <p:nvPr/>
        </p:nvSpPr>
        <p:spPr>
          <a:xfrm>
            <a:off x="3462265" y="2189349"/>
            <a:ext cx="1543414" cy="462485"/>
          </a:xfrm>
          <a:custGeom>
            <a:avLst/>
            <a:gdLst>
              <a:gd name="connsiteX0" fmla="*/ 0 w 1543414"/>
              <a:gd name="connsiteY0" fmla="*/ 0 h 613373"/>
              <a:gd name="connsiteX1" fmla="*/ 1543414 w 1543414"/>
              <a:gd name="connsiteY1" fmla="*/ 0 h 613373"/>
              <a:gd name="connsiteX2" fmla="*/ 1543414 w 1543414"/>
              <a:gd name="connsiteY2" fmla="*/ 613373 h 613373"/>
              <a:gd name="connsiteX3" fmla="*/ 0 w 1543414"/>
              <a:gd name="connsiteY3" fmla="*/ 613373 h 613373"/>
              <a:gd name="connsiteX4" fmla="*/ 0 w 1543414"/>
              <a:gd name="connsiteY4" fmla="*/ 0 h 613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414" h="613373">
                <a:moveTo>
                  <a:pt x="0" y="0"/>
                </a:moveTo>
                <a:lnTo>
                  <a:pt x="1543414" y="0"/>
                </a:lnTo>
                <a:lnTo>
                  <a:pt x="1543414" y="613373"/>
                </a:lnTo>
                <a:lnTo>
                  <a:pt x="0" y="613373"/>
                </a:lnTo>
                <a:lnTo>
                  <a:pt x="0" y="0"/>
                </a:lnTo>
                <a:close/>
              </a:path>
            </a:pathLst>
          </a:custGeom>
          <a:solidFill>
            <a:srgbClr val="70AD47">
              <a:hueOff val="0"/>
              <a:satOff val="0"/>
              <a:lumOff val="0"/>
              <a:alphaOff val="0"/>
            </a:srgbClr>
          </a:solidFill>
          <a:ln w="12700" cap="flat" cmpd="sng" algn="ctr">
            <a:solidFill>
              <a:srgbClr val="70AD47">
                <a:hueOff val="0"/>
                <a:satOff val="0"/>
                <a:lumOff val="0"/>
                <a:alphaOff val="0"/>
              </a:srgbClr>
            </a:solidFill>
            <a:prstDash val="solid"/>
            <a:miter lim="800000"/>
          </a:ln>
          <a:effectLst/>
        </p:spPr>
        <p:txBody>
          <a:bodyPr spcFirstLastPara="0" vert="horz" wrap="square" lIns="120904" tIns="69088" rIns="120904" bIns="69088"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fr-BE" sz="1700" b="0" i="0" u="none" strike="noStrike" kern="0" cap="none" spc="0" normalizeH="0" baseline="0" noProof="0">
                <a:ln>
                  <a:noFill/>
                </a:ln>
                <a:solidFill>
                  <a:prstClr val="white"/>
                </a:solidFill>
                <a:effectLst/>
                <a:uLnTx/>
                <a:uFillTx/>
                <a:latin typeface="Calibri" panose="020F0502020204030204"/>
                <a:ea typeface="+mn-ea"/>
                <a:cs typeface="+mn-cs"/>
              </a:rPr>
              <a:t>(Urban) Delivery</a:t>
            </a:r>
            <a:endParaRPr kumimoji="0" lang="en-US" sz="17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2" name="Rectangle 111">
            <a:extLst>
              <a:ext uri="{FF2B5EF4-FFF2-40B4-BE49-F238E27FC236}">
                <a16:creationId xmlns:a16="http://schemas.microsoft.com/office/drawing/2014/main" id="{7850022C-CAA1-45B3-915E-35D3C5B11588}"/>
              </a:ext>
            </a:extLst>
          </p:cNvPr>
          <p:cNvSpPr/>
          <p:nvPr/>
        </p:nvSpPr>
        <p:spPr>
          <a:xfrm>
            <a:off x="3462265" y="2651835"/>
            <a:ext cx="1543414" cy="3737587"/>
          </a:xfrm>
          <a:prstGeom prst="rect">
            <a:avLst/>
          </a:prstGeom>
          <a:solidFill>
            <a:srgbClr val="70AD47">
              <a:alpha val="90000"/>
              <a:tint val="40000"/>
              <a:hueOff val="0"/>
              <a:satOff val="0"/>
              <a:lumOff val="0"/>
              <a:alphaOff val="0"/>
            </a:srgbClr>
          </a:solidFill>
          <a:ln w="12700" cap="flat" cmpd="sng" algn="ctr">
            <a:solidFill>
              <a:srgbClr val="70AD47">
                <a:alpha val="90000"/>
                <a:tint val="40000"/>
                <a:hueOff val="0"/>
                <a:satOff val="0"/>
                <a:lumOff val="0"/>
                <a:alphaOff val="0"/>
              </a:srgb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13" name="Freeform: Shape 10">
            <a:extLst>
              <a:ext uri="{FF2B5EF4-FFF2-40B4-BE49-F238E27FC236}">
                <a16:creationId xmlns:a16="http://schemas.microsoft.com/office/drawing/2014/main" id="{6008F524-529E-40EF-AEC6-B08DB1639A2C}"/>
              </a:ext>
            </a:extLst>
          </p:cNvPr>
          <p:cNvSpPr/>
          <p:nvPr/>
        </p:nvSpPr>
        <p:spPr>
          <a:xfrm>
            <a:off x="5051722" y="1800094"/>
            <a:ext cx="297295" cy="370861"/>
          </a:xfrm>
          <a:custGeom>
            <a:avLst/>
            <a:gdLst>
              <a:gd name="connsiteX0" fmla="*/ 0 w 297295"/>
              <a:gd name="connsiteY0" fmla="*/ 74172 h 370861"/>
              <a:gd name="connsiteX1" fmla="*/ 148648 w 297295"/>
              <a:gd name="connsiteY1" fmla="*/ 74172 h 370861"/>
              <a:gd name="connsiteX2" fmla="*/ 148648 w 297295"/>
              <a:gd name="connsiteY2" fmla="*/ 0 h 370861"/>
              <a:gd name="connsiteX3" fmla="*/ 297295 w 297295"/>
              <a:gd name="connsiteY3" fmla="*/ 185431 h 370861"/>
              <a:gd name="connsiteX4" fmla="*/ 148648 w 297295"/>
              <a:gd name="connsiteY4" fmla="*/ 370861 h 370861"/>
              <a:gd name="connsiteX5" fmla="*/ 148648 w 297295"/>
              <a:gd name="connsiteY5" fmla="*/ 296689 h 370861"/>
              <a:gd name="connsiteX6" fmla="*/ 0 w 297295"/>
              <a:gd name="connsiteY6" fmla="*/ 296689 h 370861"/>
              <a:gd name="connsiteX7" fmla="*/ 0 w 297295"/>
              <a:gd name="connsiteY7" fmla="*/ 74172 h 37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295" h="370861">
                <a:moveTo>
                  <a:pt x="0" y="74172"/>
                </a:moveTo>
                <a:lnTo>
                  <a:pt x="148648" y="74172"/>
                </a:lnTo>
                <a:lnTo>
                  <a:pt x="148648" y="0"/>
                </a:lnTo>
                <a:lnTo>
                  <a:pt x="297295" y="185431"/>
                </a:lnTo>
                <a:lnTo>
                  <a:pt x="148648" y="370861"/>
                </a:lnTo>
                <a:lnTo>
                  <a:pt x="148648" y="296689"/>
                </a:lnTo>
                <a:lnTo>
                  <a:pt x="0" y="296689"/>
                </a:lnTo>
                <a:lnTo>
                  <a:pt x="0" y="74172"/>
                </a:lnTo>
                <a:close/>
              </a:path>
            </a:pathLst>
          </a:custGeom>
          <a:solidFill>
            <a:srgbClr val="4472C4">
              <a:tint val="60000"/>
              <a:hueOff val="0"/>
              <a:satOff val="0"/>
              <a:lumOff val="0"/>
              <a:alphaOff val="0"/>
            </a:srgbClr>
          </a:solidFill>
          <a:ln>
            <a:noFill/>
          </a:ln>
          <a:effectLst/>
        </p:spPr>
        <p:txBody>
          <a:bodyPr spcFirstLastPara="0" vert="horz" wrap="square" lIns="0" tIns="74172" rIns="89188" bIns="74172" numCol="1" spcCol="1270" anchor="ctr" anchorCtr="0">
            <a:noAutofit/>
          </a:bodyPr>
          <a:lstStyle/>
          <a:p>
            <a:pPr marL="0" marR="0" lvl="0" indent="0" algn="ctr" defTabSz="666750" eaLnBrk="1" fontAlgn="auto" latinLnBrk="0" hangingPunct="1">
              <a:lnSpc>
                <a:spcPct val="90000"/>
              </a:lnSpc>
              <a:spcBef>
                <a:spcPct val="0"/>
              </a:spcBef>
              <a:spcAft>
                <a:spcPct val="3500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4" name="Rectangle: Rounded Corners 11">
            <a:extLst>
              <a:ext uri="{FF2B5EF4-FFF2-40B4-BE49-F238E27FC236}">
                <a16:creationId xmlns:a16="http://schemas.microsoft.com/office/drawing/2014/main" id="{140B6E69-BFF3-47AA-8E0B-8AC19F6CF2DD}"/>
              </a:ext>
            </a:extLst>
          </p:cNvPr>
          <p:cNvSpPr/>
          <p:nvPr/>
        </p:nvSpPr>
        <p:spPr>
          <a:xfrm>
            <a:off x="5603843" y="1213817"/>
            <a:ext cx="1543415" cy="1543415"/>
          </a:xfrm>
          <a:prstGeom prst="roundRect">
            <a:avLst>
              <a:gd name="adj" fmla="val 10000"/>
            </a:avLst>
          </a:prstGeom>
          <a:solidFill>
            <a:srgbClr val="4472C4">
              <a:tint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115" name="Freeform: Shape 33">
            <a:extLst>
              <a:ext uri="{FF2B5EF4-FFF2-40B4-BE49-F238E27FC236}">
                <a16:creationId xmlns:a16="http://schemas.microsoft.com/office/drawing/2014/main" id="{3D8D7953-DEF1-4B72-B3E7-B835622C99CD}"/>
              </a:ext>
            </a:extLst>
          </p:cNvPr>
          <p:cNvSpPr/>
          <p:nvPr/>
        </p:nvSpPr>
        <p:spPr>
          <a:xfrm>
            <a:off x="5855097" y="2189350"/>
            <a:ext cx="1589457" cy="462484"/>
          </a:xfrm>
          <a:custGeom>
            <a:avLst/>
            <a:gdLst>
              <a:gd name="connsiteX0" fmla="*/ 0 w 1589457"/>
              <a:gd name="connsiteY0" fmla="*/ 0 h 518400"/>
              <a:gd name="connsiteX1" fmla="*/ 1589457 w 1589457"/>
              <a:gd name="connsiteY1" fmla="*/ 0 h 518400"/>
              <a:gd name="connsiteX2" fmla="*/ 1589457 w 1589457"/>
              <a:gd name="connsiteY2" fmla="*/ 518400 h 518400"/>
              <a:gd name="connsiteX3" fmla="*/ 0 w 1589457"/>
              <a:gd name="connsiteY3" fmla="*/ 518400 h 518400"/>
              <a:gd name="connsiteX4" fmla="*/ 0 w 1589457"/>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457" h="518400">
                <a:moveTo>
                  <a:pt x="0" y="0"/>
                </a:moveTo>
                <a:lnTo>
                  <a:pt x="1589457" y="0"/>
                </a:lnTo>
                <a:lnTo>
                  <a:pt x="1589457" y="518400"/>
                </a:lnTo>
                <a:lnTo>
                  <a:pt x="0" y="518400"/>
                </a:lnTo>
                <a:lnTo>
                  <a:pt x="0" y="0"/>
                </a:lnTo>
                <a:close/>
              </a:path>
            </a:pathLst>
          </a:custGeom>
          <a:solidFill>
            <a:srgbClr val="FFC000">
              <a:hueOff val="0"/>
              <a:satOff val="0"/>
              <a:lumOff val="0"/>
              <a:alphaOff val="0"/>
            </a:srgbClr>
          </a:solidFill>
          <a:ln w="12700" cap="flat" cmpd="sng" algn="ctr">
            <a:solidFill>
              <a:srgbClr val="FFC000">
                <a:hueOff val="0"/>
                <a:satOff val="0"/>
                <a:lumOff val="0"/>
                <a:alphaOff val="0"/>
              </a:srgbClr>
            </a:solidFill>
            <a:prstDash val="solid"/>
            <a:miter lim="800000"/>
          </a:ln>
          <a:effectLst/>
        </p:spPr>
        <p:txBody>
          <a:bodyPr spcFirstLastPara="0" vert="horz" wrap="square" lIns="128016" tIns="73152" rIns="128016" bIns="73152"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fr-BE" sz="1800" b="0" i="0" u="none" strike="noStrike" kern="0" cap="none" spc="0" normalizeH="0" baseline="0" noProof="0" dirty="0" err="1">
                <a:ln>
                  <a:noFill/>
                </a:ln>
                <a:solidFill>
                  <a:prstClr val="white"/>
                </a:solidFill>
                <a:effectLst/>
                <a:uLnTx/>
                <a:uFillTx/>
                <a:latin typeface="Calibri" panose="020F0502020204030204"/>
                <a:ea typeface="+mn-ea"/>
                <a:cs typeface="+mn-cs"/>
              </a:rPr>
              <a:t>Company</a:t>
            </a:r>
            <a:r>
              <a:rPr kumimoji="0" lang="fr-BE" sz="1800" b="0" i="0" u="none" strike="noStrike" kern="0" cap="none" spc="0" normalizeH="0" baseline="0" noProof="0" dirty="0">
                <a:ln>
                  <a:noFill/>
                </a:ln>
                <a:solidFill>
                  <a:prstClr val="white"/>
                </a:solidFill>
                <a:effectLst/>
                <a:uLnTx/>
                <a:uFillTx/>
                <a:latin typeface="Calibri" panose="020F0502020204030204"/>
                <a:ea typeface="+mn-ea"/>
                <a:cs typeface="+mn-cs"/>
              </a:rPr>
              <a:t> cars</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6" name="Rectangle 115">
            <a:extLst>
              <a:ext uri="{FF2B5EF4-FFF2-40B4-BE49-F238E27FC236}">
                <a16:creationId xmlns:a16="http://schemas.microsoft.com/office/drawing/2014/main" id="{35E50376-00A7-42D0-A4A2-7E782BD9911F}"/>
              </a:ext>
            </a:extLst>
          </p:cNvPr>
          <p:cNvSpPr/>
          <p:nvPr/>
        </p:nvSpPr>
        <p:spPr>
          <a:xfrm>
            <a:off x="5855097" y="2651835"/>
            <a:ext cx="1589457" cy="3737586"/>
          </a:xfrm>
          <a:prstGeom prst="rect">
            <a:avLst/>
          </a:prstGeom>
          <a:solidFill>
            <a:srgbClr val="FFC000">
              <a:tint val="40000"/>
              <a:alpha val="90000"/>
              <a:hueOff val="0"/>
              <a:satOff val="0"/>
              <a:lumOff val="0"/>
              <a:alphaOff val="0"/>
            </a:srgbClr>
          </a:solidFill>
          <a:ln w="12700" cap="flat" cmpd="sng" algn="ctr">
            <a:solidFill>
              <a:srgbClr val="FFC000">
                <a:tint val="40000"/>
                <a:alpha val="90000"/>
                <a:hueOff val="0"/>
                <a:satOff val="0"/>
                <a:lumOff val="0"/>
                <a:alphaOff val="0"/>
              </a:srgb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17" name="Freeform: Shape 13">
            <a:extLst>
              <a:ext uri="{FF2B5EF4-FFF2-40B4-BE49-F238E27FC236}">
                <a16:creationId xmlns:a16="http://schemas.microsoft.com/office/drawing/2014/main" id="{C4E60498-B269-44BB-9B7B-914E68712D06}"/>
              </a:ext>
            </a:extLst>
          </p:cNvPr>
          <p:cNvSpPr/>
          <p:nvPr/>
        </p:nvSpPr>
        <p:spPr>
          <a:xfrm>
            <a:off x="7444554" y="1800094"/>
            <a:ext cx="297295" cy="370861"/>
          </a:xfrm>
          <a:custGeom>
            <a:avLst/>
            <a:gdLst>
              <a:gd name="connsiteX0" fmla="*/ 0 w 297295"/>
              <a:gd name="connsiteY0" fmla="*/ 74172 h 370861"/>
              <a:gd name="connsiteX1" fmla="*/ 148648 w 297295"/>
              <a:gd name="connsiteY1" fmla="*/ 74172 h 370861"/>
              <a:gd name="connsiteX2" fmla="*/ 148648 w 297295"/>
              <a:gd name="connsiteY2" fmla="*/ 0 h 370861"/>
              <a:gd name="connsiteX3" fmla="*/ 297295 w 297295"/>
              <a:gd name="connsiteY3" fmla="*/ 185431 h 370861"/>
              <a:gd name="connsiteX4" fmla="*/ 148648 w 297295"/>
              <a:gd name="connsiteY4" fmla="*/ 370861 h 370861"/>
              <a:gd name="connsiteX5" fmla="*/ 148648 w 297295"/>
              <a:gd name="connsiteY5" fmla="*/ 296689 h 370861"/>
              <a:gd name="connsiteX6" fmla="*/ 0 w 297295"/>
              <a:gd name="connsiteY6" fmla="*/ 296689 h 370861"/>
              <a:gd name="connsiteX7" fmla="*/ 0 w 297295"/>
              <a:gd name="connsiteY7" fmla="*/ 74172 h 37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295" h="370861">
                <a:moveTo>
                  <a:pt x="0" y="74172"/>
                </a:moveTo>
                <a:lnTo>
                  <a:pt x="148648" y="74172"/>
                </a:lnTo>
                <a:lnTo>
                  <a:pt x="148648" y="0"/>
                </a:lnTo>
                <a:lnTo>
                  <a:pt x="297295" y="185431"/>
                </a:lnTo>
                <a:lnTo>
                  <a:pt x="148648" y="370861"/>
                </a:lnTo>
                <a:lnTo>
                  <a:pt x="148648" y="296689"/>
                </a:lnTo>
                <a:lnTo>
                  <a:pt x="0" y="296689"/>
                </a:lnTo>
                <a:lnTo>
                  <a:pt x="0" y="74172"/>
                </a:lnTo>
                <a:close/>
              </a:path>
            </a:pathLst>
          </a:custGeom>
          <a:solidFill>
            <a:srgbClr val="4472C4">
              <a:tint val="60000"/>
              <a:hueOff val="0"/>
              <a:satOff val="0"/>
              <a:lumOff val="0"/>
              <a:alphaOff val="0"/>
            </a:srgbClr>
          </a:solidFill>
          <a:ln>
            <a:noFill/>
          </a:ln>
          <a:effectLst/>
        </p:spPr>
        <p:txBody>
          <a:bodyPr spcFirstLastPara="0" vert="horz" wrap="square" lIns="0" tIns="74172" rIns="89188" bIns="74172" numCol="1" spcCol="1270" anchor="ctr" anchorCtr="0">
            <a:noAutofit/>
          </a:bodyPr>
          <a:lstStyle/>
          <a:p>
            <a:pPr marL="0" marR="0" lvl="0" indent="0" algn="ctr" defTabSz="666750" eaLnBrk="1" fontAlgn="auto" latinLnBrk="0" hangingPunct="1">
              <a:lnSpc>
                <a:spcPct val="90000"/>
              </a:lnSpc>
              <a:spcBef>
                <a:spcPct val="0"/>
              </a:spcBef>
              <a:spcAft>
                <a:spcPct val="3500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8" name="Rectangle: Rounded Corners 14">
            <a:extLst>
              <a:ext uri="{FF2B5EF4-FFF2-40B4-BE49-F238E27FC236}">
                <a16:creationId xmlns:a16="http://schemas.microsoft.com/office/drawing/2014/main" id="{9104CA38-53FF-47E8-8531-2487AE2264B9}"/>
              </a:ext>
            </a:extLst>
          </p:cNvPr>
          <p:cNvSpPr/>
          <p:nvPr/>
        </p:nvSpPr>
        <p:spPr>
          <a:xfrm>
            <a:off x="7996675" y="1213817"/>
            <a:ext cx="1543415" cy="1543415"/>
          </a:xfrm>
          <a:prstGeom prst="roundRect">
            <a:avLst>
              <a:gd name="adj" fmla="val 10000"/>
            </a:avLst>
          </a:prstGeom>
          <a:solidFill>
            <a:srgbClr val="4472C4">
              <a:tint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119" name="Freeform: Shape 36">
            <a:extLst>
              <a:ext uri="{FF2B5EF4-FFF2-40B4-BE49-F238E27FC236}">
                <a16:creationId xmlns:a16="http://schemas.microsoft.com/office/drawing/2014/main" id="{34A2F4FD-F849-4C85-AD24-EFED80940AB8}"/>
              </a:ext>
            </a:extLst>
          </p:cNvPr>
          <p:cNvSpPr/>
          <p:nvPr/>
        </p:nvSpPr>
        <p:spPr>
          <a:xfrm>
            <a:off x="8247929" y="2189351"/>
            <a:ext cx="1543414" cy="462484"/>
          </a:xfrm>
          <a:custGeom>
            <a:avLst/>
            <a:gdLst>
              <a:gd name="connsiteX0" fmla="*/ 0 w 1543414"/>
              <a:gd name="connsiteY0" fmla="*/ 0 h 518400"/>
              <a:gd name="connsiteX1" fmla="*/ 1543414 w 1543414"/>
              <a:gd name="connsiteY1" fmla="*/ 0 h 518400"/>
              <a:gd name="connsiteX2" fmla="*/ 1543414 w 1543414"/>
              <a:gd name="connsiteY2" fmla="*/ 518400 h 518400"/>
              <a:gd name="connsiteX3" fmla="*/ 0 w 1543414"/>
              <a:gd name="connsiteY3" fmla="*/ 518400 h 518400"/>
              <a:gd name="connsiteX4" fmla="*/ 0 w 1543414"/>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414" h="518400">
                <a:moveTo>
                  <a:pt x="0" y="0"/>
                </a:moveTo>
                <a:lnTo>
                  <a:pt x="1543414" y="0"/>
                </a:lnTo>
                <a:lnTo>
                  <a:pt x="1543414" y="518400"/>
                </a:lnTo>
                <a:lnTo>
                  <a:pt x="0" y="518400"/>
                </a:lnTo>
                <a:lnTo>
                  <a:pt x="0" y="0"/>
                </a:lnTo>
                <a:close/>
              </a:path>
            </a:pathLst>
          </a:cu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p:spPr>
        <p:txBody>
          <a:bodyPr spcFirstLastPara="0" vert="horz" wrap="square" lIns="128016" tIns="73152" rIns="128016" bIns="73152"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fr-BE" sz="1800" b="0" i="0" u="none" strike="noStrike" kern="0" cap="none" spc="0" normalizeH="0" baseline="0" noProof="0" dirty="0">
                <a:ln>
                  <a:noFill/>
                </a:ln>
                <a:solidFill>
                  <a:prstClr val="white"/>
                </a:solidFill>
                <a:effectLst/>
                <a:uLnTx/>
                <a:uFillTx/>
                <a:latin typeface="Calibri" panose="020F0502020204030204"/>
                <a:ea typeface="+mn-ea"/>
                <a:cs typeface="+mn-cs"/>
              </a:rPr>
              <a:t>Captive </a:t>
            </a:r>
            <a:r>
              <a:rPr kumimoji="0" lang="fr-BE" sz="1800" b="0" i="0" u="none" strike="noStrike" kern="0" cap="none" spc="0" normalizeH="0" baseline="0" noProof="0" dirty="0" err="1">
                <a:ln>
                  <a:noFill/>
                </a:ln>
                <a:solidFill>
                  <a:prstClr val="white"/>
                </a:solidFill>
                <a:effectLst/>
                <a:uLnTx/>
                <a:uFillTx/>
                <a:latin typeface="Calibri" panose="020F0502020204030204"/>
                <a:ea typeface="+mn-ea"/>
                <a:cs typeface="+mn-cs"/>
              </a:rPr>
              <a:t>fleets</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0C85CD31-77FE-4C41-AFF6-1554208CCACA}"/>
              </a:ext>
            </a:extLst>
          </p:cNvPr>
          <p:cNvSpPr/>
          <p:nvPr/>
        </p:nvSpPr>
        <p:spPr>
          <a:xfrm>
            <a:off x="8247929" y="2651833"/>
            <a:ext cx="1543414" cy="3737585"/>
          </a:xfrm>
          <a:prstGeom prst="rect">
            <a:avLst/>
          </a:prstGeom>
          <a:solidFill>
            <a:srgbClr val="ED7D31">
              <a:alpha val="90000"/>
              <a:tint val="40000"/>
              <a:hueOff val="0"/>
              <a:satOff val="0"/>
              <a:lumOff val="0"/>
              <a:alphaOff val="0"/>
            </a:srgbClr>
          </a:solidFill>
          <a:ln w="12700" cap="flat" cmpd="sng" algn="ctr">
            <a:solidFill>
              <a:srgbClr val="ED7D31">
                <a:alpha val="90000"/>
                <a:tint val="40000"/>
                <a:hueOff val="0"/>
                <a:satOff val="0"/>
                <a:lumOff val="0"/>
                <a:alphaOff val="0"/>
              </a:srgbClr>
            </a:solidFill>
            <a:prstDash val="solid"/>
            <a:miter lim="800000"/>
          </a:ln>
          <a:effectLst/>
        </p:spPr>
      </p:sp>
      <p:sp>
        <p:nvSpPr>
          <p:cNvPr id="121" name="Freeform: Shape 16">
            <a:extLst>
              <a:ext uri="{FF2B5EF4-FFF2-40B4-BE49-F238E27FC236}">
                <a16:creationId xmlns:a16="http://schemas.microsoft.com/office/drawing/2014/main" id="{FE7B823B-6F66-43F2-BE9F-ECB07C4BCD93}"/>
              </a:ext>
            </a:extLst>
          </p:cNvPr>
          <p:cNvSpPr/>
          <p:nvPr/>
        </p:nvSpPr>
        <p:spPr>
          <a:xfrm>
            <a:off x="9837386" y="1800094"/>
            <a:ext cx="297295" cy="370861"/>
          </a:xfrm>
          <a:custGeom>
            <a:avLst/>
            <a:gdLst>
              <a:gd name="connsiteX0" fmla="*/ 0 w 297295"/>
              <a:gd name="connsiteY0" fmla="*/ 74172 h 370861"/>
              <a:gd name="connsiteX1" fmla="*/ 148648 w 297295"/>
              <a:gd name="connsiteY1" fmla="*/ 74172 h 370861"/>
              <a:gd name="connsiteX2" fmla="*/ 148648 w 297295"/>
              <a:gd name="connsiteY2" fmla="*/ 0 h 370861"/>
              <a:gd name="connsiteX3" fmla="*/ 297295 w 297295"/>
              <a:gd name="connsiteY3" fmla="*/ 185431 h 370861"/>
              <a:gd name="connsiteX4" fmla="*/ 148648 w 297295"/>
              <a:gd name="connsiteY4" fmla="*/ 370861 h 370861"/>
              <a:gd name="connsiteX5" fmla="*/ 148648 w 297295"/>
              <a:gd name="connsiteY5" fmla="*/ 296689 h 370861"/>
              <a:gd name="connsiteX6" fmla="*/ 0 w 297295"/>
              <a:gd name="connsiteY6" fmla="*/ 296689 h 370861"/>
              <a:gd name="connsiteX7" fmla="*/ 0 w 297295"/>
              <a:gd name="connsiteY7" fmla="*/ 74172 h 37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295" h="370861">
                <a:moveTo>
                  <a:pt x="0" y="74172"/>
                </a:moveTo>
                <a:lnTo>
                  <a:pt x="148648" y="74172"/>
                </a:lnTo>
                <a:lnTo>
                  <a:pt x="148648" y="0"/>
                </a:lnTo>
                <a:lnTo>
                  <a:pt x="297295" y="185431"/>
                </a:lnTo>
                <a:lnTo>
                  <a:pt x="148648" y="370861"/>
                </a:lnTo>
                <a:lnTo>
                  <a:pt x="148648" y="296689"/>
                </a:lnTo>
                <a:lnTo>
                  <a:pt x="0" y="296689"/>
                </a:lnTo>
                <a:lnTo>
                  <a:pt x="0" y="74172"/>
                </a:lnTo>
                <a:close/>
              </a:path>
            </a:pathLst>
          </a:custGeom>
          <a:solidFill>
            <a:srgbClr val="4472C4">
              <a:tint val="60000"/>
              <a:hueOff val="0"/>
              <a:satOff val="0"/>
              <a:lumOff val="0"/>
              <a:alphaOff val="0"/>
            </a:srgbClr>
          </a:solidFill>
          <a:ln>
            <a:noFill/>
          </a:ln>
          <a:effectLst/>
        </p:spPr>
        <p:txBody>
          <a:bodyPr spcFirstLastPara="0" vert="horz" wrap="square" lIns="0" tIns="74172" rIns="89188" bIns="74172" numCol="1" spcCol="1270" anchor="ctr" anchorCtr="0">
            <a:noAutofit/>
          </a:bodyPr>
          <a:lstStyle/>
          <a:p>
            <a:pPr marL="0" marR="0" lvl="0" indent="0" algn="ctr" defTabSz="666750" eaLnBrk="1" fontAlgn="auto" latinLnBrk="0" hangingPunct="1">
              <a:lnSpc>
                <a:spcPct val="90000"/>
              </a:lnSpc>
              <a:spcBef>
                <a:spcPct val="0"/>
              </a:spcBef>
              <a:spcAft>
                <a:spcPct val="3500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2" name="Rectangle: Rounded Corners 17">
            <a:extLst>
              <a:ext uri="{FF2B5EF4-FFF2-40B4-BE49-F238E27FC236}">
                <a16:creationId xmlns:a16="http://schemas.microsoft.com/office/drawing/2014/main" id="{EAD1C0B5-7723-4D6A-98FC-70C66E0A409C}"/>
              </a:ext>
            </a:extLst>
          </p:cNvPr>
          <p:cNvSpPr/>
          <p:nvPr/>
        </p:nvSpPr>
        <p:spPr>
          <a:xfrm>
            <a:off x="10389507" y="1213817"/>
            <a:ext cx="1543415" cy="1543415"/>
          </a:xfrm>
          <a:prstGeom prst="roundRect">
            <a:avLst>
              <a:gd name="adj" fmla="val 10000"/>
            </a:avLst>
          </a:prstGeom>
          <a:solidFill>
            <a:srgbClr val="4472C4">
              <a:tint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123" name="Freeform: Shape 39">
            <a:extLst>
              <a:ext uri="{FF2B5EF4-FFF2-40B4-BE49-F238E27FC236}">
                <a16:creationId xmlns:a16="http://schemas.microsoft.com/office/drawing/2014/main" id="{BA14446D-3235-4D5D-9BE1-D299D24A4287}"/>
              </a:ext>
            </a:extLst>
          </p:cNvPr>
          <p:cNvSpPr/>
          <p:nvPr/>
        </p:nvSpPr>
        <p:spPr>
          <a:xfrm>
            <a:off x="10640760" y="2189350"/>
            <a:ext cx="1543414" cy="462484"/>
          </a:xfrm>
          <a:custGeom>
            <a:avLst/>
            <a:gdLst>
              <a:gd name="connsiteX0" fmla="*/ 0 w 1543414"/>
              <a:gd name="connsiteY0" fmla="*/ 0 h 604800"/>
              <a:gd name="connsiteX1" fmla="*/ 1543414 w 1543414"/>
              <a:gd name="connsiteY1" fmla="*/ 0 h 604800"/>
              <a:gd name="connsiteX2" fmla="*/ 1543414 w 1543414"/>
              <a:gd name="connsiteY2" fmla="*/ 604800 h 604800"/>
              <a:gd name="connsiteX3" fmla="*/ 0 w 1543414"/>
              <a:gd name="connsiteY3" fmla="*/ 604800 h 604800"/>
              <a:gd name="connsiteX4" fmla="*/ 0 w 1543414"/>
              <a:gd name="connsiteY4" fmla="*/ 0 h 6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414" h="604800">
                <a:moveTo>
                  <a:pt x="0" y="0"/>
                </a:moveTo>
                <a:lnTo>
                  <a:pt x="1543414" y="0"/>
                </a:lnTo>
                <a:lnTo>
                  <a:pt x="1543414" y="604800"/>
                </a:lnTo>
                <a:lnTo>
                  <a:pt x="0" y="604800"/>
                </a:lnTo>
                <a:lnTo>
                  <a:pt x="0" y="0"/>
                </a:lnTo>
                <a:close/>
              </a:path>
            </a:pathLst>
          </a:custGeom>
          <a:solidFill>
            <a:srgbClr val="ED7D31">
              <a:shade val="50000"/>
              <a:hueOff val="0"/>
              <a:satOff val="0"/>
              <a:lumOff val="0"/>
              <a:alphaOff val="0"/>
            </a:srgbClr>
          </a:solidFill>
          <a:ln w="12700" cap="flat" cmpd="sng" algn="ctr">
            <a:solidFill>
              <a:srgbClr val="ED7D31">
                <a:shade val="50000"/>
                <a:hueOff val="0"/>
                <a:satOff val="0"/>
                <a:lumOff val="0"/>
                <a:alphaOff val="0"/>
              </a:srgbClr>
            </a:solidFill>
            <a:prstDash val="solid"/>
            <a:miter lim="800000"/>
          </a:ln>
          <a:effectLst/>
        </p:spPr>
        <p:txBody>
          <a:bodyPr spcFirstLastPara="0" vert="horz" wrap="square" lIns="149352" tIns="85344" rIns="149352" bIns="85344" numCol="1" spcCol="1270" anchor="ctr" anchorCtr="0">
            <a:noAutofit/>
          </a:bodyPr>
          <a:lstStyle/>
          <a:p>
            <a:pPr marL="0" marR="0" lvl="0" indent="0" algn="ctr" defTabSz="933450" eaLnBrk="1" fontAlgn="auto" latinLnBrk="0" hangingPunct="1">
              <a:lnSpc>
                <a:spcPct val="90000"/>
              </a:lnSpc>
              <a:spcBef>
                <a:spcPct val="0"/>
              </a:spcBef>
              <a:spcAft>
                <a:spcPct val="35000"/>
              </a:spcAft>
              <a:buClrTx/>
              <a:buSzTx/>
              <a:buFontTx/>
              <a:buNone/>
              <a:tabLst/>
              <a:defRPr/>
            </a:pPr>
            <a:r>
              <a:rPr kumimoji="0" lang="fr-BE" sz="2100" b="0" i="0" u="none" strike="noStrike" kern="0" cap="none" spc="0" normalizeH="0" baseline="0" noProof="0">
                <a:ln>
                  <a:noFill/>
                </a:ln>
                <a:solidFill>
                  <a:prstClr val="white"/>
                </a:solidFill>
                <a:effectLst/>
                <a:uLnTx/>
                <a:uFillTx/>
                <a:latin typeface="Calibri" panose="020F0502020204030204"/>
                <a:ea typeface="+mn-ea"/>
                <a:cs typeface="+mn-cs"/>
              </a:rPr>
              <a:t>Rental Cars</a:t>
            </a:r>
            <a:endParaRPr kumimoji="0" lang="en-US" sz="21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4" name="Rectangle 123">
            <a:extLst>
              <a:ext uri="{FF2B5EF4-FFF2-40B4-BE49-F238E27FC236}">
                <a16:creationId xmlns:a16="http://schemas.microsoft.com/office/drawing/2014/main" id="{B3722069-380C-4379-A620-BA022CE3BA33}"/>
              </a:ext>
            </a:extLst>
          </p:cNvPr>
          <p:cNvSpPr/>
          <p:nvPr/>
        </p:nvSpPr>
        <p:spPr>
          <a:xfrm>
            <a:off x="10640760" y="2651834"/>
            <a:ext cx="1543414" cy="3737584"/>
          </a:xfrm>
          <a:prstGeom prst="rect">
            <a:avLst/>
          </a:prstGeom>
          <a:solidFill>
            <a:srgbClr val="ED7D31">
              <a:alpha val="90000"/>
              <a:tint val="55000"/>
              <a:hueOff val="0"/>
              <a:satOff val="0"/>
              <a:lumOff val="0"/>
              <a:alphaOff val="0"/>
            </a:srgbClr>
          </a:solidFill>
          <a:ln w="12700" cap="flat" cmpd="sng" algn="ctr">
            <a:solidFill>
              <a:srgbClr val="ED7D31">
                <a:alpha val="90000"/>
                <a:tint val="55000"/>
                <a:hueOff val="0"/>
                <a:satOff val="0"/>
                <a:lumOff val="0"/>
                <a:alphaOff val="0"/>
              </a:srgb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pic>
        <p:nvPicPr>
          <p:cNvPr id="125" name="Graphic 45" descr="Taxi with solid fill">
            <a:extLst>
              <a:ext uri="{FF2B5EF4-FFF2-40B4-BE49-F238E27FC236}">
                <a16:creationId xmlns:a16="http://schemas.microsoft.com/office/drawing/2014/main" id="{0AC7CB0E-9F74-4A2A-BCAC-0C554DA8BD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7415" y="1245513"/>
            <a:ext cx="914400" cy="914400"/>
          </a:xfrm>
          <a:prstGeom prst="rect">
            <a:avLst/>
          </a:prstGeom>
        </p:spPr>
      </p:pic>
      <p:pic>
        <p:nvPicPr>
          <p:cNvPr id="126" name="Graphic 47" descr="Truck with solid fill">
            <a:extLst>
              <a:ext uri="{FF2B5EF4-FFF2-40B4-BE49-F238E27FC236}">
                <a16:creationId xmlns:a16="http://schemas.microsoft.com/office/drawing/2014/main" id="{DA2296A4-D642-4846-B28F-F8DF57EAD9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62264" y="1274949"/>
            <a:ext cx="914400" cy="914400"/>
          </a:xfrm>
          <a:prstGeom prst="rect">
            <a:avLst/>
          </a:prstGeom>
        </p:spPr>
      </p:pic>
      <p:pic>
        <p:nvPicPr>
          <p:cNvPr id="127" name="Graphic 49" descr="Car with solid fill">
            <a:extLst>
              <a:ext uri="{FF2B5EF4-FFF2-40B4-BE49-F238E27FC236}">
                <a16:creationId xmlns:a16="http://schemas.microsoft.com/office/drawing/2014/main" id="{53C1BDDE-46F6-43FA-8109-0EA1A672159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9844" y="1256555"/>
            <a:ext cx="914400" cy="914400"/>
          </a:xfrm>
          <a:prstGeom prst="rect">
            <a:avLst/>
          </a:prstGeom>
        </p:spPr>
      </p:pic>
      <p:pic>
        <p:nvPicPr>
          <p:cNvPr id="128" name="Graphic 51" descr="Dump truck with solid fill">
            <a:extLst>
              <a:ext uri="{FF2B5EF4-FFF2-40B4-BE49-F238E27FC236}">
                <a16:creationId xmlns:a16="http://schemas.microsoft.com/office/drawing/2014/main" id="{0125C36E-C155-4C1D-B8CB-806BF70C806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22570" y="1228046"/>
            <a:ext cx="914400" cy="914400"/>
          </a:xfrm>
          <a:prstGeom prst="rect">
            <a:avLst/>
          </a:prstGeom>
        </p:spPr>
      </p:pic>
      <p:pic>
        <p:nvPicPr>
          <p:cNvPr id="129" name="Graphic 53" descr="Convertible with solid fill">
            <a:extLst>
              <a:ext uri="{FF2B5EF4-FFF2-40B4-BE49-F238E27FC236}">
                <a16:creationId xmlns:a16="http://schemas.microsoft.com/office/drawing/2014/main" id="{B618C685-BABD-4A6E-9D3B-9877ACF67FD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557996" y="1169552"/>
            <a:ext cx="914400" cy="914400"/>
          </a:xfrm>
          <a:prstGeom prst="rect">
            <a:avLst/>
          </a:prstGeom>
        </p:spPr>
      </p:pic>
      <p:sp>
        <p:nvSpPr>
          <p:cNvPr id="130" name="TextBox 59">
            <a:extLst>
              <a:ext uri="{FF2B5EF4-FFF2-40B4-BE49-F238E27FC236}">
                <a16:creationId xmlns:a16="http://schemas.microsoft.com/office/drawing/2014/main" id="{553B945E-BC75-414F-8052-4B68AC31B3CF}"/>
              </a:ext>
            </a:extLst>
          </p:cNvPr>
          <p:cNvSpPr txBox="1"/>
          <p:nvPr/>
        </p:nvSpPr>
        <p:spPr>
          <a:xfrm>
            <a:off x="44197" y="3044005"/>
            <a:ext cx="1069433" cy="523220"/>
          </a:xfrm>
          <a:prstGeom prst="rect">
            <a:avLst/>
          </a:prstGeom>
          <a:noFill/>
        </p:spPr>
        <p:txBody>
          <a:bodyPr wrap="square" rtlCol="0">
            <a:spAutoFit/>
          </a:bodyPr>
          <a:lstStyle/>
          <a:p>
            <a:pPr algn="ctr"/>
            <a:r>
              <a:rPr lang="fr-BE" sz="1400" dirty="0" err="1">
                <a:solidFill>
                  <a:prstClr val="white"/>
                </a:solidFill>
                <a:latin typeface="Calibri" panose="020F0502020204030204"/>
              </a:rPr>
              <a:t>Existing</a:t>
            </a:r>
            <a:r>
              <a:rPr lang="fr-BE" sz="1400" dirty="0">
                <a:solidFill>
                  <a:prstClr val="white"/>
                </a:solidFill>
                <a:latin typeface="Calibri" panose="020F0502020204030204"/>
              </a:rPr>
              <a:t> </a:t>
            </a:r>
            <a:r>
              <a:rPr lang="fr-BE" sz="1400" dirty="0" err="1">
                <a:solidFill>
                  <a:prstClr val="white"/>
                </a:solidFill>
                <a:latin typeface="Calibri" panose="020F0502020204030204"/>
              </a:rPr>
              <a:t>legislation</a:t>
            </a:r>
            <a:r>
              <a:rPr lang="fr-BE" sz="1400" dirty="0">
                <a:solidFill>
                  <a:prstClr val="white"/>
                </a:solidFill>
                <a:latin typeface="Calibri" panose="020F0502020204030204"/>
              </a:rPr>
              <a:t>?</a:t>
            </a:r>
            <a:endParaRPr lang="en-US" sz="1400" dirty="0">
              <a:solidFill>
                <a:prstClr val="white"/>
              </a:solidFill>
              <a:latin typeface="Calibri" panose="020F0502020204030204"/>
            </a:endParaRPr>
          </a:p>
        </p:txBody>
      </p:sp>
      <p:sp>
        <p:nvSpPr>
          <p:cNvPr id="131" name="TextBox 60">
            <a:extLst>
              <a:ext uri="{FF2B5EF4-FFF2-40B4-BE49-F238E27FC236}">
                <a16:creationId xmlns:a16="http://schemas.microsoft.com/office/drawing/2014/main" id="{F8C238AE-794E-47CE-8DCC-D9FFB9EBC512}"/>
              </a:ext>
            </a:extLst>
          </p:cNvPr>
          <p:cNvSpPr txBox="1"/>
          <p:nvPr/>
        </p:nvSpPr>
        <p:spPr>
          <a:xfrm>
            <a:off x="47769" y="4433825"/>
            <a:ext cx="1069433" cy="307777"/>
          </a:xfrm>
          <a:prstGeom prst="rect">
            <a:avLst/>
          </a:prstGeom>
          <a:noFill/>
        </p:spPr>
        <p:txBody>
          <a:bodyPr wrap="square" rtlCol="0">
            <a:spAutoFit/>
          </a:bodyPr>
          <a:lstStyle/>
          <a:p>
            <a:pPr algn="ctr"/>
            <a:r>
              <a:rPr lang="fr-BE" sz="1400" dirty="0">
                <a:solidFill>
                  <a:prstClr val="white"/>
                </a:solidFill>
                <a:latin typeface="Calibri" panose="020F0502020204030204"/>
              </a:rPr>
              <a:t>Leg </a:t>
            </a:r>
            <a:r>
              <a:rPr lang="fr-BE" sz="1400" dirty="0" err="1">
                <a:solidFill>
                  <a:prstClr val="white"/>
                </a:solidFill>
                <a:latin typeface="Calibri" panose="020F0502020204030204"/>
              </a:rPr>
              <a:t>needs</a:t>
            </a:r>
            <a:r>
              <a:rPr lang="fr-BE" sz="1400" dirty="0">
                <a:solidFill>
                  <a:prstClr val="white"/>
                </a:solidFill>
                <a:latin typeface="Calibri" panose="020F0502020204030204"/>
              </a:rPr>
              <a:t>?</a:t>
            </a:r>
            <a:endParaRPr lang="en-US" sz="1400" dirty="0">
              <a:solidFill>
                <a:prstClr val="white"/>
              </a:solidFill>
              <a:latin typeface="Calibri" panose="020F0502020204030204"/>
            </a:endParaRPr>
          </a:p>
        </p:txBody>
      </p:sp>
      <p:sp>
        <p:nvSpPr>
          <p:cNvPr id="132" name="TextBox 61">
            <a:extLst>
              <a:ext uri="{FF2B5EF4-FFF2-40B4-BE49-F238E27FC236}">
                <a16:creationId xmlns:a16="http://schemas.microsoft.com/office/drawing/2014/main" id="{D1D389DD-1402-4C3B-B7CF-28AC9C4ECA16}"/>
              </a:ext>
            </a:extLst>
          </p:cNvPr>
          <p:cNvSpPr txBox="1"/>
          <p:nvPr/>
        </p:nvSpPr>
        <p:spPr>
          <a:xfrm>
            <a:off x="0" y="5744579"/>
            <a:ext cx="1069433" cy="523220"/>
          </a:xfrm>
          <a:prstGeom prst="rect">
            <a:avLst/>
          </a:prstGeom>
          <a:noFill/>
        </p:spPr>
        <p:txBody>
          <a:bodyPr wrap="square" rtlCol="0">
            <a:spAutoFit/>
          </a:bodyPr>
          <a:lstStyle/>
          <a:p>
            <a:pPr algn="ctr"/>
            <a:r>
              <a:rPr lang="fr-BE" sz="1400" dirty="0" err="1">
                <a:solidFill>
                  <a:prstClr val="white"/>
                </a:solidFill>
                <a:latin typeface="Calibri" panose="020F0502020204030204"/>
              </a:rPr>
              <a:t>Threshold</a:t>
            </a:r>
            <a:r>
              <a:rPr lang="fr-BE" sz="1400" dirty="0">
                <a:solidFill>
                  <a:prstClr val="white"/>
                </a:solidFill>
                <a:latin typeface="Calibri" panose="020F0502020204030204"/>
              </a:rPr>
              <a:t>?</a:t>
            </a:r>
          </a:p>
          <a:p>
            <a:pPr algn="ctr"/>
            <a:r>
              <a:rPr lang="fr-BE" sz="1400" dirty="0">
                <a:solidFill>
                  <a:prstClr val="white"/>
                </a:solidFill>
                <a:latin typeface="Calibri" panose="020F0502020204030204"/>
              </a:rPr>
              <a:t>Timeline?</a:t>
            </a:r>
            <a:endParaRPr lang="en-US" sz="1400" dirty="0">
              <a:solidFill>
                <a:prstClr val="white"/>
              </a:solidFill>
              <a:latin typeface="Calibri" panose="020F0502020204030204"/>
            </a:endParaRPr>
          </a:p>
        </p:txBody>
      </p:sp>
      <p:sp>
        <p:nvSpPr>
          <p:cNvPr id="133" name="TextBox 62">
            <a:extLst>
              <a:ext uri="{FF2B5EF4-FFF2-40B4-BE49-F238E27FC236}">
                <a16:creationId xmlns:a16="http://schemas.microsoft.com/office/drawing/2014/main" id="{70518D92-E6CF-4E90-8B39-13EB1C9269BA}"/>
              </a:ext>
            </a:extLst>
          </p:cNvPr>
          <p:cNvSpPr txBox="1"/>
          <p:nvPr/>
        </p:nvSpPr>
        <p:spPr>
          <a:xfrm>
            <a:off x="6003588" y="5644183"/>
            <a:ext cx="1228436" cy="646331"/>
          </a:xfrm>
          <a:prstGeom prst="rect">
            <a:avLst/>
          </a:prstGeom>
          <a:noFill/>
        </p:spPr>
        <p:txBody>
          <a:bodyPr wrap="square" rtlCol="0">
            <a:spAutoFit/>
          </a:bodyPr>
          <a:lstStyle/>
          <a:p>
            <a:r>
              <a:rPr lang="fr-BE" dirty="0">
                <a:solidFill>
                  <a:prstClr val="black"/>
                </a:solidFill>
                <a:latin typeface="Calibri" panose="020F0502020204030204"/>
              </a:rPr>
              <a:t>Mandate by 2030</a:t>
            </a:r>
            <a:endParaRPr lang="en-US" dirty="0">
              <a:solidFill>
                <a:prstClr val="black"/>
              </a:solidFill>
              <a:latin typeface="Calibri" panose="020F0502020204030204"/>
            </a:endParaRPr>
          </a:p>
        </p:txBody>
      </p:sp>
      <p:sp>
        <p:nvSpPr>
          <p:cNvPr id="134" name="TextBox 63">
            <a:extLst>
              <a:ext uri="{FF2B5EF4-FFF2-40B4-BE49-F238E27FC236}">
                <a16:creationId xmlns:a16="http://schemas.microsoft.com/office/drawing/2014/main" id="{389272A4-CD40-4090-A0EE-40216F4EAE80}"/>
              </a:ext>
            </a:extLst>
          </p:cNvPr>
          <p:cNvSpPr txBox="1"/>
          <p:nvPr/>
        </p:nvSpPr>
        <p:spPr>
          <a:xfrm>
            <a:off x="6035607" y="4264547"/>
            <a:ext cx="1228436" cy="646331"/>
          </a:xfrm>
          <a:prstGeom prst="rect">
            <a:avLst/>
          </a:prstGeom>
          <a:noFill/>
        </p:spPr>
        <p:txBody>
          <a:bodyPr wrap="square" rtlCol="0">
            <a:spAutoFit/>
          </a:bodyPr>
          <a:lstStyle/>
          <a:p>
            <a:r>
              <a:rPr lang="fr-BE" dirty="0">
                <a:solidFill>
                  <a:prstClr val="black"/>
                </a:solidFill>
                <a:latin typeface="Calibri" panose="020F0502020204030204"/>
              </a:rPr>
              <a:t>Taxation</a:t>
            </a:r>
          </a:p>
          <a:p>
            <a:r>
              <a:rPr lang="fr-BE" dirty="0">
                <a:solidFill>
                  <a:prstClr val="black"/>
                </a:solidFill>
                <a:latin typeface="Calibri" panose="020F0502020204030204"/>
              </a:rPr>
              <a:t>EPBD</a:t>
            </a:r>
            <a:endParaRPr lang="en-US" dirty="0">
              <a:solidFill>
                <a:prstClr val="black"/>
              </a:solidFill>
              <a:latin typeface="Calibri" panose="020F0502020204030204"/>
            </a:endParaRPr>
          </a:p>
        </p:txBody>
      </p:sp>
      <p:sp>
        <p:nvSpPr>
          <p:cNvPr id="135" name="TextBox 64">
            <a:extLst>
              <a:ext uri="{FF2B5EF4-FFF2-40B4-BE49-F238E27FC236}">
                <a16:creationId xmlns:a16="http://schemas.microsoft.com/office/drawing/2014/main" id="{0D8B66C4-495F-40E7-91BF-7EECC7F586F9}"/>
              </a:ext>
            </a:extLst>
          </p:cNvPr>
          <p:cNvSpPr txBox="1"/>
          <p:nvPr/>
        </p:nvSpPr>
        <p:spPr>
          <a:xfrm>
            <a:off x="8434204" y="2896548"/>
            <a:ext cx="1228436" cy="646331"/>
          </a:xfrm>
          <a:prstGeom prst="rect">
            <a:avLst/>
          </a:prstGeom>
          <a:noFill/>
        </p:spPr>
        <p:txBody>
          <a:bodyPr wrap="square" rtlCol="0">
            <a:spAutoFit/>
          </a:bodyPr>
          <a:lstStyle/>
          <a:p>
            <a:r>
              <a:rPr lang="fr-BE" dirty="0" err="1">
                <a:solidFill>
                  <a:prstClr val="black"/>
                </a:solidFill>
                <a:latin typeface="Calibri" panose="020F0502020204030204"/>
              </a:rPr>
              <a:t>Revised</a:t>
            </a:r>
            <a:r>
              <a:rPr lang="fr-BE" dirty="0">
                <a:solidFill>
                  <a:prstClr val="black"/>
                </a:solidFill>
                <a:latin typeface="Calibri" panose="020F0502020204030204"/>
              </a:rPr>
              <a:t> CVD</a:t>
            </a:r>
            <a:endParaRPr lang="en-US" dirty="0">
              <a:solidFill>
                <a:prstClr val="black"/>
              </a:solidFill>
              <a:latin typeface="Calibri" panose="020F0502020204030204"/>
            </a:endParaRPr>
          </a:p>
        </p:txBody>
      </p:sp>
      <p:sp>
        <p:nvSpPr>
          <p:cNvPr id="136" name="TextBox 65">
            <a:extLst>
              <a:ext uri="{FF2B5EF4-FFF2-40B4-BE49-F238E27FC236}">
                <a16:creationId xmlns:a16="http://schemas.microsoft.com/office/drawing/2014/main" id="{DB0FED9F-28FD-4706-BEA7-474045CD4ECB}"/>
              </a:ext>
            </a:extLst>
          </p:cNvPr>
          <p:cNvSpPr txBox="1"/>
          <p:nvPr/>
        </p:nvSpPr>
        <p:spPr>
          <a:xfrm>
            <a:off x="10557996" y="4284394"/>
            <a:ext cx="1675810" cy="646331"/>
          </a:xfrm>
          <a:prstGeom prst="rect">
            <a:avLst/>
          </a:prstGeom>
          <a:noFill/>
        </p:spPr>
        <p:txBody>
          <a:bodyPr wrap="square" rtlCol="0">
            <a:spAutoFit/>
          </a:bodyPr>
          <a:lstStyle/>
          <a:p>
            <a:r>
              <a:rPr lang="fr-BE" dirty="0" err="1">
                <a:solidFill>
                  <a:prstClr val="black"/>
                </a:solidFill>
                <a:latin typeface="Calibri" panose="020F0502020204030204"/>
              </a:rPr>
              <a:t>See</a:t>
            </a:r>
            <a:r>
              <a:rPr lang="fr-BE" dirty="0">
                <a:solidFill>
                  <a:prstClr val="black"/>
                </a:solidFill>
                <a:latin typeface="Calibri" panose="020F0502020204030204"/>
              </a:rPr>
              <a:t> slide 8 </a:t>
            </a:r>
            <a:r>
              <a:rPr lang="fr-BE" dirty="0" err="1">
                <a:solidFill>
                  <a:prstClr val="black"/>
                </a:solidFill>
                <a:latin typeface="Calibri" panose="020F0502020204030204"/>
              </a:rPr>
              <a:t>from</a:t>
            </a:r>
            <a:r>
              <a:rPr lang="fr-BE" dirty="0">
                <a:solidFill>
                  <a:prstClr val="black"/>
                </a:solidFill>
                <a:latin typeface="Calibri" panose="020F0502020204030204"/>
              </a:rPr>
              <a:t> Entreprise</a:t>
            </a:r>
            <a:endParaRPr lang="en-US" dirty="0">
              <a:solidFill>
                <a:prstClr val="black"/>
              </a:solidFill>
              <a:latin typeface="Calibri" panose="020F0502020204030204"/>
            </a:endParaRPr>
          </a:p>
        </p:txBody>
      </p:sp>
      <p:sp>
        <p:nvSpPr>
          <p:cNvPr id="137" name="TextBox 66">
            <a:extLst>
              <a:ext uri="{FF2B5EF4-FFF2-40B4-BE49-F238E27FC236}">
                <a16:creationId xmlns:a16="http://schemas.microsoft.com/office/drawing/2014/main" id="{38E760DF-E974-4FD2-9A54-D76F9ACCDA84}"/>
              </a:ext>
            </a:extLst>
          </p:cNvPr>
          <p:cNvSpPr txBox="1"/>
          <p:nvPr/>
        </p:nvSpPr>
        <p:spPr>
          <a:xfrm>
            <a:off x="1217924" y="2962944"/>
            <a:ext cx="1228436" cy="646331"/>
          </a:xfrm>
          <a:prstGeom prst="rect">
            <a:avLst/>
          </a:prstGeom>
          <a:noFill/>
        </p:spPr>
        <p:txBody>
          <a:bodyPr wrap="square" rtlCol="0">
            <a:spAutoFit/>
          </a:bodyPr>
          <a:lstStyle/>
          <a:p>
            <a:r>
              <a:rPr lang="fr-BE" dirty="0" err="1">
                <a:solidFill>
                  <a:prstClr val="black"/>
                </a:solidFill>
                <a:latin typeface="Calibri" panose="020F0502020204030204"/>
              </a:rPr>
              <a:t>Specific</a:t>
            </a:r>
            <a:r>
              <a:rPr lang="fr-BE" dirty="0">
                <a:solidFill>
                  <a:prstClr val="black"/>
                </a:solidFill>
                <a:latin typeface="Calibri" panose="020F0502020204030204"/>
              </a:rPr>
              <a:t> leg </a:t>
            </a:r>
            <a:r>
              <a:rPr lang="fr-BE" dirty="0" err="1">
                <a:solidFill>
                  <a:prstClr val="black"/>
                </a:solidFill>
                <a:latin typeface="Calibri" panose="020F0502020204030204"/>
              </a:rPr>
              <a:t>upcoming</a:t>
            </a:r>
            <a:endParaRPr lang="en-US" dirty="0">
              <a:solidFill>
                <a:prstClr val="black"/>
              </a:solidFill>
              <a:latin typeface="Calibri" panose="020F0502020204030204"/>
            </a:endParaRPr>
          </a:p>
        </p:txBody>
      </p:sp>
      <p:sp>
        <p:nvSpPr>
          <p:cNvPr id="138" name="TextBox 67">
            <a:extLst>
              <a:ext uri="{FF2B5EF4-FFF2-40B4-BE49-F238E27FC236}">
                <a16:creationId xmlns:a16="http://schemas.microsoft.com/office/drawing/2014/main" id="{EE45FAAA-7BC1-4022-9D23-667562D2896F}"/>
              </a:ext>
            </a:extLst>
          </p:cNvPr>
          <p:cNvSpPr txBox="1"/>
          <p:nvPr/>
        </p:nvSpPr>
        <p:spPr>
          <a:xfrm>
            <a:off x="3461293" y="2921804"/>
            <a:ext cx="1589457" cy="738664"/>
          </a:xfrm>
          <a:prstGeom prst="rect">
            <a:avLst/>
          </a:prstGeom>
          <a:noFill/>
        </p:spPr>
        <p:txBody>
          <a:bodyPr wrap="square" rtlCol="0">
            <a:spAutoFit/>
          </a:bodyPr>
          <a:lstStyle/>
          <a:p>
            <a:r>
              <a:rPr lang="fr-BE" sz="1400" dirty="0">
                <a:solidFill>
                  <a:prstClr val="black"/>
                </a:solidFill>
                <a:latin typeface="Calibri" panose="020F0502020204030204"/>
              </a:rPr>
              <a:t>Urban </a:t>
            </a:r>
            <a:r>
              <a:rPr lang="fr-BE" sz="1400" dirty="0" err="1">
                <a:solidFill>
                  <a:prstClr val="black"/>
                </a:solidFill>
                <a:latin typeface="Calibri" panose="020F0502020204030204"/>
              </a:rPr>
              <a:t>Mobility</a:t>
            </a:r>
            <a:r>
              <a:rPr lang="fr-BE" sz="1400" dirty="0">
                <a:solidFill>
                  <a:prstClr val="black"/>
                </a:solidFill>
                <a:latin typeface="Calibri" panose="020F0502020204030204"/>
              </a:rPr>
              <a:t> Package</a:t>
            </a:r>
          </a:p>
          <a:p>
            <a:r>
              <a:rPr lang="fr-BE" sz="1400" dirty="0">
                <a:solidFill>
                  <a:prstClr val="black"/>
                </a:solidFill>
                <a:latin typeface="Calibri" panose="020F0502020204030204"/>
              </a:rPr>
              <a:t>Eurovignette</a:t>
            </a:r>
            <a:endParaRPr lang="en-US" sz="1400" dirty="0">
              <a:solidFill>
                <a:prstClr val="black"/>
              </a:solidFill>
              <a:latin typeface="Calibri" panose="020F0502020204030204"/>
            </a:endParaRPr>
          </a:p>
        </p:txBody>
      </p:sp>
      <p:sp>
        <p:nvSpPr>
          <p:cNvPr id="139" name="TextBox 68">
            <a:extLst>
              <a:ext uri="{FF2B5EF4-FFF2-40B4-BE49-F238E27FC236}">
                <a16:creationId xmlns:a16="http://schemas.microsoft.com/office/drawing/2014/main" id="{7DF64169-BE71-4CFC-88E5-F0614BC1D618}"/>
              </a:ext>
            </a:extLst>
          </p:cNvPr>
          <p:cNvSpPr txBox="1"/>
          <p:nvPr/>
        </p:nvSpPr>
        <p:spPr>
          <a:xfrm>
            <a:off x="3441887" y="4182307"/>
            <a:ext cx="1723925" cy="830997"/>
          </a:xfrm>
          <a:prstGeom prst="rect">
            <a:avLst/>
          </a:prstGeom>
          <a:noFill/>
        </p:spPr>
        <p:txBody>
          <a:bodyPr wrap="square" rtlCol="0">
            <a:spAutoFit/>
          </a:bodyPr>
          <a:lstStyle/>
          <a:p>
            <a:r>
              <a:rPr lang="fr-BE" sz="1200" dirty="0">
                <a:solidFill>
                  <a:prstClr val="black"/>
                </a:solidFill>
                <a:latin typeface="Calibri" panose="020F0502020204030204"/>
              </a:rPr>
              <a:t>Fleet management</a:t>
            </a:r>
          </a:p>
          <a:p>
            <a:r>
              <a:rPr lang="fr-BE" sz="1200" dirty="0">
                <a:solidFill>
                  <a:prstClr val="black"/>
                </a:solidFill>
                <a:latin typeface="Calibri" panose="020F0502020204030204"/>
              </a:rPr>
              <a:t>Education </a:t>
            </a:r>
          </a:p>
          <a:p>
            <a:r>
              <a:rPr lang="fr-BE" sz="1200" dirty="0">
                <a:solidFill>
                  <a:prstClr val="black"/>
                </a:solidFill>
                <a:latin typeface="Calibri" panose="020F0502020204030204"/>
              </a:rPr>
              <a:t>Service/</a:t>
            </a:r>
            <a:r>
              <a:rPr lang="fr-BE" sz="1200" dirty="0" err="1">
                <a:solidFill>
                  <a:prstClr val="black"/>
                </a:solidFill>
                <a:latin typeface="Calibri" panose="020F0502020204030204"/>
              </a:rPr>
              <a:t>quality</a:t>
            </a:r>
            <a:r>
              <a:rPr lang="fr-BE" sz="1200" dirty="0">
                <a:solidFill>
                  <a:prstClr val="black"/>
                </a:solidFill>
                <a:latin typeface="Calibri" panose="020F0502020204030204"/>
              </a:rPr>
              <a:t> certainty of the infra</a:t>
            </a:r>
            <a:endParaRPr lang="en-US" sz="1200" dirty="0">
              <a:solidFill>
                <a:prstClr val="black"/>
              </a:solidFill>
              <a:latin typeface="Calibri" panose="020F0502020204030204"/>
            </a:endParaRPr>
          </a:p>
        </p:txBody>
      </p:sp>
      <p:sp>
        <p:nvSpPr>
          <p:cNvPr id="140" name="TextBox 69">
            <a:extLst>
              <a:ext uri="{FF2B5EF4-FFF2-40B4-BE49-F238E27FC236}">
                <a16:creationId xmlns:a16="http://schemas.microsoft.com/office/drawing/2014/main" id="{DBA74B9D-B61C-48A3-B5C3-3D8AE4429FBC}"/>
              </a:ext>
            </a:extLst>
          </p:cNvPr>
          <p:cNvSpPr txBox="1"/>
          <p:nvPr/>
        </p:nvSpPr>
        <p:spPr>
          <a:xfrm>
            <a:off x="1058730" y="4255681"/>
            <a:ext cx="1723925" cy="461665"/>
          </a:xfrm>
          <a:prstGeom prst="rect">
            <a:avLst/>
          </a:prstGeom>
          <a:noFill/>
        </p:spPr>
        <p:txBody>
          <a:bodyPr wrap="square" rtlCol="0">
            <a:spAutoFit/>
          </a:bodyPr>
          <a:lstStyle/>
          <a:p>
            <a:r>
              <a:rPr lang="fr-BE" sz="1200" dirty="0">
                <a:solidFill>
                  <a:prstClr val="black"/>
                </a:solidFill>
                <a:latin typeface="Calibri" panose="020F0502020204030204"/>
              </a:rPr>
              <a:t>Focus on user </a:t>
            </a:r>
            <a:r>
              <a:rPr lang="fr-BE" sz="1200" dirty="0" err="1">
                <a:solidFill>
                  <a:prstClr val="black"/>
                </a:solidFill>
                <a:latin typeface="Calibri" panose="020F0502020204030204"/>
              </a:rPr>
              <a:t>incentives</a:t>
            </a:r>
            <a:endParaRPr lang="fr-BE" sz="1200" dirty="0">
              <a:solidFill>
                <a:prstClr val="black"/>
              </a:solidFill>
              <a:latin typeface="Calibri" panose="020F0502020204030204"/>
            </a:endParaRPr>
          </a:p>
          <a:p>
            <a:r>
              <a:rPr lang="fr-BE" sz="1200" dirty="0">
                <a:solidFill>
                  <a:prstClr val="black"/>
                </a:solidFill>
                <a:latin typeface="Calibri" panose="020F0502020204030204"/>
              </a:rPr>
              <a:t>Service/</a:t>
            </a:r>
            <a:r>
              <a:rPr lang="fr-BE" sz="1200" dirty="0" err="1">
                <a:solidFill>
                  <a:prstClr val="black"/>
                </a:solidFill>
                <a:latin typeface="Calibri" panose="020F0502020204030204"/>
              </a:rPr>
              <a:t>quality</a:t>
            </a:r>
            <a:r>
              <a:rPr lang="fr-BE" sz="1200" dirty="0">
                <a:solidFill>
                  <a:prstClr val="black"/>
                </a:solidFill>
                <a:latin typeface="Calibri" panose="020F0502020204030204"/>
              </a:rPr>
              <a:t> certainty</a:t>
            </a:r>
            <a:endParaRPr lang="en-US" sz="1200" dirty="0">
              <a:solidFill>
                <a:prstClr val="black"/>
              </a:solidFill>
              <a:latin typeface="Calibri" panose="020F0502020204030204"/>
            </a:endParaRPr>
          </a:p>
        </p:txBody>
      </p:sp>
      <p:sp>
        <p:nvSpPr>
          <p:cNvPr id="141" name="TextBox 70">
            <a:extLst>
              <a:ext uri="{FF2B5EF4-FFF2-40B4-BE49-F238E27FC236}">
                <a16:creationId xmlns:a16="http://schemas.microsoft.com/office/drawing/2014/main" id="{3133DFBA-0110-4AF0-B2D1-7422E5E05097}"/>
              </a:ext>
            </a:extLst>
          </p:cNvPr>
          <p:cNvSpPr txBox="1"/>
          <p:nvPr/>
        </p:nvSpPr>
        <p:spPr>
          <a:xfrm>
            <a:off x="10638072" y="2932722"/>
            <a:ext cx="1675810" cy="646331"/>
          </a:xfrm>
          <a:prstGeom prst="rect">
            <a:avLst/>
          </a:prstGeom>
          <a:noFill/>
        </p:spPr>
        <p:txBody>
          <a:bodyPr wrap="square" rtlCol="0">
            <a:spAutoFit/>
          </a:bodyPr>
          <a:lstStyle/>
          <a:p>
            <a:r>
              <a:rPr lang="en-US" dirty="0">
                <a:solidFill>
                  <a:prstClr val="black"/>
                </a:solidFill>
                <a:latin typeface="Calibri" panose="020F0502020204030204"/>
              </a:rPr>
              <a:t>ITS and access to vehicle data</a:t>
            </a:r>
          </a:p>
        </p:txBody>
      </p:sp>
      <p:sp>
        <p:nvSpPr>
          <p:cNvPr id="42" name="TextBox 62">
            <a:extLst>
              <a:ext uri="{FF2B5EF4-FFF2-40B4-BE49-F238E27FC236}">
                <a16:creationId xmlns:a16="http://schemas.microsoft.com/office/drawing/2014/main" id="{1148855A-96B2-47B8-B341-2775791BC0F8}"/>
              </a:ext>
            </a:extLst>
          </p:cNvPr>
          <p:cNvSpPr txBox="1"/>
          <p:nvPr/>
        </p:nvSpPr>
        <p:spPr>
          <a:xfrm>
            <a:off x="1267597" y="5644182"/>
            <a:ext cx="1228436" cy="646331"/>
          </a:xfrm>
          <a:prstGeom prst="rect">
            <a:avLst/>
          </a:prstGeom>
          <a:noFill/>
        </p:spPr>
        <p:txBody>
          <a:bodyPr wrap="square" rtlCol="0">
            <a:spAutoFit/>
          </a:bodyPr>
          <a:lstStyle/>
          <a:p>
            <a:r>
              <a:rPr lang="fr-BE" dirty="0">
                <a:solidFill>
                  <a:prstClr val="black"/>
                </a:solidFill>
                <a:latin typeface="Calibri" panose="020F0502020204030204"/>
              </a:rPr>
              <a:t>Mandate by 2030</a:t>
            </a:r>
            <a:endParaRPr lang="en-US" dirty="0">
              <a:solidFill>
                <a:prstClr val="black"/>
              </a:solidFill>
              <a:latin typeface="Calibri" panose="020F0502020204030204"/>
            </a:endParaRPr>
          </a:p>
        </p:txBody>
      </p:sp>
      <p:sp>
        <p:nvSpPr>
          <p:cNvPr id="43" name="TextBox 62">
            <a:extLst>
              <a:ext uri="{FF2B5EF4-FFF2-40B4-BE49-F238E27FC236}">
                <a16:creationId xmlns:a16="http://schemas.microsoft.com/office/drawing/2014/main" id="{64415FB8-58A6-4051-AE7F-594ECE2A1FD3}"/>
              </a:ext>
            </a:extLst>
          </p:cNvPr>
          <p:cNvSpPr txBox="1"/>
          <p:nvPr/>
        </p:nvSpPr>
        <p:spPr>
          <a:xfrm>
            <a:off x="3750443" y="5644181"/>
            <a:ext cx="1228436" cy="646331"/>
          </a:xfrm>
          <a:prstGeom prst="rect">
            <a:avLst/>
          </a:prstGeom>
          <a:noFill/>
        </p:spPr>
        <p:txBody>
          <a:bodyPr wrap="square" rtlCol="0">
            <a:spAutoFit/>
          </a:bodyPr>
          <a:lstStyle/>
          <a:p>
            <a:r>
              <a:rPr lang="fr-BE" dirty="0">
                <a:solidFill>
                  <a:prstClr val="black"/>
                </a:solidFill>
                <a:latin typeface="Calibri" panose="020F0502020204030204"/>
              </a:rPr>
              <a:t>Mandate by 2030</a:t>
            </a:r>
            <a:endParaRPr lang="en-US" dirty="0">
              <a:solidFill>
                <a:prstClr val="black"/>
              </a:solidFill>
              <a:latin typeface="Calibri" panose="020F0502020204030204"/>
            </a:endParaRPr>
          </a:p>
        </p:txBody>
      </p:sp>
      <p:sp>
        <p:nvSpPr>
          <p:cNvPr id="44" name="TextBox 62">
            <a:extLst>
              <a:ext uri="{FF2B5EF4-FFF2-40B4-BE49-F238E27FC236}">
                <a16:creationId xmlns:a16="http://schemas.microsoft.com/office/drawing/2014/main" id="{B1F3FB69-118E-4800-AB37-BED3327B8891}"/>
              </a:ext>
            </a:extLst>
          </p:cNvPr>
          <p:cNvSpPr txBox="1"/>
          <p:nvPr/>
        </p:nvSpPr>
        <p:spPr>
          <a:xfrm>
            <a:off x="8434204" y="5605701"/>
            <a:ext cx="1228436" cy="646331"/>
          </a:xfrm>
          <a:prstGeom prst="rect">
            <a:avLst/>
          </a:prstGeom>
          <a:noFill/>
        </p:spPr>
        <p:txBody>
          <a:bodyPr wrap="square" rtlCol="0">
            <a:spAutoFit/>
          </a:bodyPr>
          <a:lstStyle/>
          <a:p>
            <a:r>
              <a:rPr lang="fr-BE" dirty="0">
                <a:solidFill>
                  <a:prstClr val="black"/>
                </a:solidFill>
                <a:latin typeface="Calibri" panose="020F0502020204030204"/>
              </a:rPr>
              <a:t>Mandate by 2030</a:t>
            </a:r>
            <a:endParaRPr lang="en-US" dirty="0">
              <a:solidFill>
                <a:prstClr val="black"/>
              </a:solidFill>
              <a:latin typeface="Calibri" panose="020F0502020204030204"/>
            </a:endParaRPr>
          </a:p>
        </p:txBody>
      </p:sp>
      <p:sp>
        <p:nvSpPr>
          <p:cNvPr id="45" name="TextBox 62">
            <a:extLst>
              <a:ext uri="{FF2B5EF4-FFF2-40B4-BE49-F238E27FC236}">
                <a16:creationId xmlns:a16="http://schemas.microsoft.com/office/drawing/2014/main" id="{8685CF1F-C91C-4FF1-B746-070893AAB601}"/>
              </a:ext>
            </a:extLst>
          </p:cNvPr>
          <p:cNvSpPr txBox="1"/>
          <p:nvPr/>
        </p:nvSpPr>
        <p:spPr>
          <a:xfrm>
            <a:off x="10900130" y="5627599"/>
            <a:ext cx="1228436" cy="646331"/>
          </a:xfrm>
          <a:prstGeom prst="rect">
            <a:avLst/>
          </a:prstGeom>
          <a:noFill/>
        </p:spPr>
        <p:txBody>
          <a:bodyPr wrap="square" rtlCol="0">
            <a:spAutoFit/>
          </a:bodyPr>
          <a:lstStyle/>
          <a:p>
            <a:r>
              <a:rPr lang="fr-BE" dirty="0">
                <a:solidFill>
                  <a:prstClr val="black"/>
                </a:solidFill>
                <a:latin typeface="Calibri" panose="020F0502020204030204"/>
              </a:rPr>
              <a:t>Mandate by 2030</a:t>
            </a:r>
            <a:endParaRPr lang="en-US" dirty="0">
              <a:solidFill>
                <a:prstClr val="black"/>
              </a:solidFill>
              <a:latin typeface="Calibri" panose="020F0502020204030204"/>
            </a:endParaRPr>
          </a:p>
        </p:txBody>
      </p:sp>
    </p:spTree>
    <p:extLst>
      <p:ext uri="{BB962C8B-B14F-4D97-AF65-F5344CB8AC3E}">
        <p14:creationId xmlns:p14="http://schemas.microsoft.com/office/powerpoint/2010/main" val="2179357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A377F-FFEB-4B0B-8E20-C8C6ABD776AA}"/>
              </a:ext>
            </a:extLst>
          </p:cNvPr>
          <p:cNvSpPr>
            <a:spLocks noGrp="1"/>
          </p:cNvSpPr>
          <p:nvPr>
            <p:ph type="title"/>
          </p:nvPr>
        </p:nvSpPr>
        <p:spPr>
          <a:xfrm>
            <a:off x="371475" y="260351"/>
            <a:ext cx="11520488" cy="758824"/>
          </a:xfrm>
        </p:spPr>
        <p:txBody>
          <a:bodyPr anchor="ctr">
            <a:normAutofit/>
          </a:bodyPr>
          <a:lstStyle/>
          <a:p>
            <a:r>
              <a:rPr lang="fr-BE" dirty="0"/>
              <a:t>WG Fleet Electrification</a:t>
            </a:r>
            <a:endParaRPr lang="en-US" dirty="0"/>
          </a:p>
        </p:txBody>
      </p:sp>
      <p:sp>
        <p:nvSpPr>
          <p:cNvPr id="9" name="Text Placeholder 3">
            <a:extLst>
              <a:ext uri="{FF2B5EF4-FFF2-40B4-BE49-F238E27FC236}">
                <a16:creationId xmlns:a16="http://schemas.microsoft.com/office/drawing/2014/main" id="{1E9DE418-3358-42D6-A13E-BCBCEBE1C5C5}"/>
              </a:ext>
            </a:extLst>
          </p:cNvPr>
          <p:cNvSpPr>
            <a:spLocks noGrp="1"/>
          </p:cNvSpPr>
          <p:nvPr>
            <p:ph type="body" sz="quarter" idx="14"/>
          </p:nvPr>
        </p:nvSpPr>
        <p:spPr>
          <a:xfrm>
            <a:off x="546100" y="1450975"/>
            <a:ext cx="4065588" cy="4552950"/>
          </a:xfrm>
        </p:spPr>
        <p:txBody>
          <a:bodyPr anchor="ctr">
            <a:normAutofit/>
          </a:bodyPr>
          <a:lstStyle/>
          <a:p>
            <a:pPr algn="ctr"/>
            <a:r>
              <a:rPr lang="fr-FR" sz="5400" b="1" dirty="0"/>
              <a:t>Agenda</a:t>
            </a:r>
            <a:endParaRPr lang="en-US" sz="5400" b="1" dirty="0"/>
          </a:p>
        </p:txBody>
      </p:sp>
      <p:graphicFrame>
        <p:nvGraphicFramePr>
          <p:cNvPr id="5" name="Subtitle 2">
            <a:extLst>
              <a:ext uri="{FF2B5EF4-FFF2-40B4-BE49-F238E27FC236}">
                <a16:creationId xmlns:a16="http://schemas.microsoft.com/office/drawing/2014/main" id="{F7D815F8-3287-4054-9E0C-65E3BA5BE929}"/>
              </a:ext>
            </a:extLst>
          </p:cNvPr>
          <p:cNvGraphicFramePr>
            <a:graphicFrameLocks noGrp="1"/>
          </p:cNvGraphicFramePr>
          <p:nvPr>
            <p:ph type="chart" sz="quarter" idx="13"/>
            <p:extLst>
              <p:ext uri="{D42A27DB-BD31-4B8C-83A1-F6EECF244321}">
                <p14:modId xmlns:p14="http://schemas.microsoft.com/office/powerpoint/2010/main" val="2075041960"/>
              </p:ext>
            </p:extLst>
          </p:nvPr>
        </p:nvGraphicFramePr>
        <p:xfrm>
          <a:off x="4900613" y="1233489"/>
          <a:ext cx="6991350" cy="4967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276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52B9F-BA01-44B0-942B-5E328957E97E}"/>
              </a:ext>
            </a:extLst>
          </p:cNvPr>
          <p:cNvSpPr>
            <a:spLocks noGrp="1"/>
          </p:cNvSpPr>
          <p:nvPr>
            <p:ph type="title"/>
          </p:nvPr>
        </p:nvSpPr>
        <p:spPr>
          <a:xfrm>
            <a:off x="841248" y="256032"/>
            <a:ext cx="10506456" cy="1014984"/>
          </a:xfrm>
        </p:spPr>
        <p:txBody>
          <a:bodyPr anchor="b">
            <a:normAutofit/>
          </a:bodyPr>
          <a:lstStyle/>
          <a:p>
            <a:r>
              <a:rPr lang="fr-BE" dirty="0" err="1"/>
              <a:t>Which</a:t>
            </a:r>
            <a:r>
              <a:rPr lang="fr-BE" dirty="0"/>
              <a:t> </a:t>
            </a:r>
            <a:r>
              <a:rPr lang="fr-BE" dirty="0" err="1"/>
              <a:t>way</a:t>
            </a:r>
            <a:r>
              <a:rPr lang="fr-BE" dirty="0"/>
              <a:t> </a:t>
            </a:r>
            <a:r>
              <a:rPr lang="fr-BE" dirty="0" err="1"/>
              <a:t>forward</a:t>
            </a:r>
            <a:r>
              <a:rPr lang="fr-BE" dirty="0"/>
              <a:t> ? </a:t>
            </a:r>
            <a:endParaRPr lang="en-US" dirty="0"/>
          </a:p>
        </p:txBody>
      </p:sp>
      <p:sp>
        <p:nvSpPr>
          <p:cNvPr id="6" name="Rectangle: Rounded Corners 5">
            <a:extLst>
              <a:ext uri="{FF2B5EF4-FFF2-40B4-BE49-F238E27FC236}">
                <a16:creationId xmlns:a16="http://schemas.microsoft.com/office/drawing/2014/main" id="{37980F92-CA5E-4AEC-B88C-60EE1654CF2E}"/>
              </a:ext>
            </a:extLst>
          </p:cNvPr>
          <p:cNvSpPr/>
          <p:nvPr/>
        </p:nvSpPr>
        <p:spPr>
          <a:xfrm>
            <a:off x="838200" y="1671265"/>
            <a:ext cx="10515600" cy="1304705"/>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7" name="Rectangle 6" descr="Electric Car">
            <a:extLst>
              <a:ext uri="{FF2B5EF4-FFF2-40B4-BE49-F238E27FC236}">
                <a16:creationId xmlns:a16="http://schemas.microsoft.com/office/drawing/2014/main" id="{0C1F44BC-52BF-48C4-8D60-B9935FB4AB46}"/>
              </a:ext>
            </a:extLst>
          </p:cNvPr>
          <p:cNvSpPr/>
          <p:nvPr/>
        </p:nvSpPr>
        <p:spPr>
          <a:xfrm>
            <a:off x="1232873" y="1946349"/>
            <a:ext cx="717587" cy="717587"/>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799A05A1-68BB-4225-80E8-EDEBD2039F4B}"/>
              </a:ext>
            </a:extLst>
          </p:cNvPr>
          <p:cNvSpPr/>
          <p:nvPr/>
        </p:nvSpPr>
        <p:spPr>
          <a:xfrm>
            <a:off x="2453909" y="1634501"/>
            <a:ext cx="2457851" cy="1304705"/>
          </a:xfrm>
          <a:custGeom>
            <a:avLst/>
            <a:gdLst>
              <a:gd name="connsiteX0" fmla="*/ 0 w 2457851"/>
              <a:gd name="connsiteY0" fmla="*/ 0 h 1304705"/>
              <a:gd name="connsiteX1" fmla="*/ 2457851 w 2457851"/>
              <a:gd name="connsiteY1" fmla="*/ 0 h 1304705"/>
              <a:gd name="connsiteX2" fmla="*/ 2457851 w 2457851"/>
              <a:gd name="connsiteY2" fmla="*/ 1304705 h 1304705"/>
              <a:gd name="connsiteX3" fmla="*/ 0 w 2457851"/>
              <a:gd name="connsiteY3" fmla="*/ 1304705 h 1304705"/>
              <a:gd name="connsiteX4" fmla="*/ 0 w 2457851"/>
              <a:gd name="connsiteY4" fmla="*/ 0 h 1304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7851" h="1304705">
                <a:moveTo>
                  <a:pt x="0" y="0"/>
                </a:moveTo>
                <a:lnTo>
                  <a:pt x="2457851" y="0"/>
                </a:lnTo>
                <a:lnTo>
                  <a:pt x="2457851" y="1304705"/>
                </a:lnTo>
                <a:lnTo>
                  <a:pt x="0" y="13047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8081" tIns="138081" rIns="138081" bIns="138081" numCol="1" spcCol="1270" anchor="ctr" anchorCtr="0">
            <a:noAutofit/>
          </a:bodyPr>
          <a:lstStyle/>
          <a:p>
            <a:pPr marL="0" lvl="0" indent="0" algn="l" defTabSz="800100">
              <a:lnSpc>
                <a:spcPct val="100000"/>
              </a:lnSpc>
              <a:spcBef>
                <a:spcPct val="0"/>
              </a:spcBef>
              <a:spcAft>
                <a:spcPct val="35000"/>
              </a:spcAft>
              <a:buNone/>
            </a:pPr>
            <a:r>
              <a:rPr lang="fr-BE" sz="1800" b="1" kern="1200" dirty="0"/>
              <a:t>1. </a:t>
            </a:r>
            <a:r>
              <a:rPr lang="fr-BE" sz="1800" b="1" kern="1200" dirty="0" err="1"/>
              <a:t>Detail</a:t>
            </a:r>
            <a:r>
              <a:rPr lang="fr-BE" sz="1800" b="1" kern="1200" dirty="0"/>
              <a:t> </a:t>
            </a:r>
            <a:r>
              <a:rPr lang="fr-BE" sz="1800" b="1" kern="1200" dirty="0" err="1"/>
              <a:t>our</a:t>
            </a:r>
            <a:r>
              <a:rPr lang="fr-BE" sz="1800" b="1" kern="1200" dirty="0"/>
              <a:t> </a:t>
            </a:r>
            <a:r>
              <a:rPr lang="fr-BE" sz="1800" b="1" kern="1200" dirty="0" err="1"/>
              <a:t>regulation</a:t>
            </a:r>
            <a:r>
              <a:rPr lang="fr-BE" sz="1800" b="1" kern="1200" dirty="0"/>
              <a:t> </a:t>
            </a:r>
            <a:r>
              <a:rPr lang="fr-BE" sz="1800" b="1" kern="1200" dirty="0" err="1"/>
              <a:t>proposal</a:t>
            </a:r>
            <a:r>
              <a:rPr lang="fr-BE" sz="1800" b="1" kern="1200" dirty="0"/>
              <a:t> but </a:t>
            </a:r>
            <a:r>
              <a:rPr lang="fr-BE" sz="1800" b="1" kern="1200" dirty="0" err="1"/>
              <a:t>limit</a:t>
            </a:r>
            <a:r>
              <a:rPr lang="fr-BE" sz="1800" b="1" kern="1200" dirty="0"/>
              <a:t> </a:t>
            </a:r>
            <a:r>
              <a:rPr lang="fr-BE" sz="1800" b="1" kern="1200" dirty="0" err="1"/>
              <a:t>it</a:t>
            </a:r>
            <a:r>
              <a:rPr lang="fr-BE" sz="1800" b="1" kern="1200" dirty="0"/>
              <a:t> to </a:t>
            </a:r>
            <a:r>
              <a:rPr lang="fr-BE" sz="1800" b="1" kern="1200" dirty="0" err="1"/>
              <a:t>company</a:t>
            </a:r>
            <a:r>
              <a:rPr lang="fr-BE" sz="1800" b="1" kern="1200" dirty="0"/>
              <a:t> cars</a:t>
            </a:r>
            <a:endParaRPr lang="en-US" sz="1800" b="1" kern="1200" dirty="0"/>
          </a:p>
        </p:txBody>
      </p:sp>
      <p:sp>
        <p:nvSpPr>
          <p:cNvPr id="10" name="Freeform: Shape 9">
            <a:extLst>
              <a:ext uri="{FF2B5EF4-FFF2-40B4-BE49-F238E27FC236}">
                <a16:creationId xmlns:a16="http://schemas.microsoft.com/office/drawing/2014/main" id="{582EE89A-AFF9-4513-BF2E-F8F22A0C2F04}"/>
              </a:ext>
            </a:extLst>
          </p:cNvPr>
          <p:cNvSpPr/>
          <p:nvPr/>
        </p:nvSpPr>
        <p:spPr>
          <a:xfrm>
            <a:off x="5809674" y="1652790"/>
            <a:ext cx="2961086" cy="1304705"/>
          </a:xfrm>
          <a:custGeom>
            <a:avLst/>
            <a:gdLst>
              <a:gd name="connsiteX0" fmla="*/ 0 w 1755343"/>
              <a:gd name="connsiteY0" fmla="*/ 0 h 1304705"/>
              <a:gd name="connsiteX1" fmla="*/ 1755343 w 1755343"/>
              <a:gd name="connsiteY1" fmla="*/ 0 h 1304705"/>
              <a:gd name="connsiteX2" fmla="*/ 1755343 w 1755343"/>
              <a:gd name="connsiteY2" fmla="*/ 1304705 h 1304705"/>
              <a:gd name="connsiteX3" fmla="*/ 0 w 1755343"/>
              <a:gd name="connsiteY3" fmla="*/ 1304705 h 1304705"/>
              <a:gd name="connsiteX4" fmla="*/ 0 w 1755343"/>
              <a:gd name="connsiteY4" fmla="*/ 0 h 1304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5343" h="1304705">
                <a:moveTo>
                  <a:pt x="0" y="0"/>
                </a:moveTo>
                <a:lnTo>
                  <a:pt x="1755343" y="0"/>
                </a:lnTo>
                <a:lnTo>
                  <a:pt x="1755343" y="1304705"/>
                </a:lnTo>
                <a:lnTo>
                  <a:pt x="0" y="13047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8081" tIns="138081" rIns="138081" bIns="138081" numCol="1" spcCol="1270" anchor="ctr" anchorCtr="0">
            <a:noAutofit/>
          </a:bodyPr>
          <a:lstStyle/>
          <a:p>
            <a:pPr marL="0" lvl="0" indent="0" algn="l" defTabSz="622300">
              <a:lnSpc>
                <a:spcPct val="100000"/>
              </a:lnSpc>
              <a:spcBef>
                <a:spcPct val="0"/>
              </a:spcBef>
              <a:spcAft>
                <a:spcPct val="35000"/>
              </a:spcAft>
              <a:buNone/>
            </a:pPr>
            <a:r>
              <a:rPr lang="fr-BE" sz="1400" kern="1200" dirty="0"/>
              <a:t>+ Electrification </a:t>
            </a:r>
            <a:r>
              <a:rPr lang="fr-BE" sz="1400" kern="1200" dirty="0" err="1"/>
              <a:t>readiness</a:t>
            </a:r>
            <a:r>
              <a:rPr lang="fr-BE" sz="1400" kern="1200" dirty="0"/>
              <a:t> (</a:t>
            </a:r>
            <a:r>
              <a:rPr lang="fr-BE" sz="1400" kern="1200" dirty="0" err="1"/>
              <a:t>unlike</a:t>
            </a:r>
            <a:r>
              <a:rPr lang="fr-BE" sz="1400" kern="1200" dirty="0"/>
              <a:t> </a:t>
            </a:r>
            <a:r>
              <a:rPr lang="fr-BE" sz="1400" kern="1200" dirty="0" err="1"/>
              <a:t>rental</a:t>
            </a:r>
            <a:r>
              <a:rPr lang="fr-BE" sz="1400" kern="1200" dirty="0"/>
              <a:t> cars)</a:t>
            </a:r>
            <a:endParaRPr lang="en-US" sz="1400" kern="1200" dirty="0"/>
          </a:p>
          <a:p>
            <a:pPr marL="0" lvl="0" indent="0" algn="l" defTabSz="622300">
              <a:lnSpc>
                <a:spcPct val="100000"/>
              </a:lnSpc>
              <a:spcBef>
                <a:spcPct val="0"/>
              </a:spcBef>
              <a:spcAft>
                <a:spcPct val="35000"/>
              </a:spcAft>
              <a:buNone/>
            </a:pPr>
            <a:r>
              <a:rPr lang="fr-BE" sz="1400" kern="1200" dirty="0"/>
              <a:t>+ Fuel the second </a:t>
            </a:r>
            <a:r>
              <a:rPr lang="fr-BE" sz="1400" kern="1200" dirty="0" err="1"/>
              <a:t>market</a:t>
            </a:r>
            <a:r>
              <a:rPr lang="fr-BE" sz="1400" kern="1200" dirty="0"/>
              <a:t> (</a:t>
            </a:r>
            <a:r>
              <a:rPr lang="fr-BE" sz="1400" kern="1200" dirty="0" err="1"/>
              <a:t>unlike</a:t>
            </a:r>
            <a:r>
              <a:rPr lang="fr-BE" sz="1400" kern="1200" dirty="0"/>
              <a:t> </a:t>
            </a:r>
            <a:r>
              <a:rPr lang="fr-BE" sz="1400" kern="1200" dirty="0" err="1"/>
              <a:t>delivery</a:t>
            </a:r>
            <a:r>
              <a:rPr lang="fr-BE" sz="1400" kern="1200" dirty="0"/>
              <a:t> and captive </a:t>
            </a:r>
            <a:r>
              <a:rPr lang="fr-BE" sz="1400" kern="1200" dirty="0" err="1"/>
              <a:t>fleets</a:t>
            </a:r>
            <a:r>
              <a:rPr lang="fr-BE" sz="1400" kern="1200" dirty="0"/>
              <a:t>)</a:t>
            </a:r>
            <a:endParaRPr lang="en-US" sz="1400" kern="1200" dirty="0"/>
          </a:p>
        </p:txBody>
      </p:sp>
      <p:sp>
        <p:nvSpPr>
          <p:cNvPr id="12" name="Rectangle: Rounded Corners 11">
            <a:extLst>
              <a:ext uri="{FF2B5EF4-FFF2-40B4-BE49-F238E27FC236}">
                <a16:creationId xmlns:a16="http://schemas.microsoft.com/office/drawing/2014/main" id="{E887B5A7-4E56-459E-B575-33EDFAA5AD71}"/>
              </a:ext>
            </a:extLst>
          </p:cNvPr>
          <p:cNvSpPr/>
          <p:nvPr/>
        </p:nvSpPr>
        <p:spPr>
          <a:xfrm>
            <a:off x="838200" y="3283672"/>
            <a:ext cx="10515600" cy="1304705"/>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5" name="Freeform: Shape 14">
            <a:extLst>
              <a:ext uri="{FF2B5EF4-FFF2-40B4-BE49-F238E27FC236}">
                <a16:creationId xmlns:a16="http://schemas.microsoft.com/office/drawing/2014/main" id="{E545C0FC-4FF0-4458-9A41-BDAD545CE4FD}"/>
              </a:ext>
            </a:extLst>
          </p:cNvPr>
          <p:cNvSpPr/>
          <p:nvPr/>
        </p:nvSpPr>
        <p:spPr>
          <a:xfrm>
            <a:off x="2453909" y="3307455"/>
            <a:ext cx="3120758" cy="891164"/>
          </a:xfrm>
          <a:custGeom>
            <a:avLst/>
            <a:gdLst>
              <a:gd name="connsiteX0" fmla="*/ 0 w 2224013"/>
              <a:gd name="connsiteY0" fmla="*/ 0 h 1304705"/>
              <a:gd name="connsiteX1" fmla="*/ 2224013 w 2224013"/>
              <a:gd name="connsiteY1" fmla="*/ 0 h 1304705"/>
              <a:gd name="connsiteX2" fmla="*/ 2224013 w 2224013"/>
              <a:gd name="connsiteY2" fmla="*/ 1304705 h 1304705"/>
              <a:gd name="connsiteX3" fmla="*/ 0 w 2224013"/>
              <a:gd name="connsiteY3" fmla="*/ 1304705 h 1304705"/>
              <a:gd name="connsiteX4" fmla="*/ 0 w 2224013"/>
              <a:gd name="connsiteY4" fmla="*/ 0 h 1304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4013" h="1304705">
                <a:moveTo>
                  <a:pt x="0" y="0"/>
                </a:moveTo>
                <a:lnTo>
                  <a:pt x="2224013" y="0"/>
                </a:lnTo>
                <a:lnTo>
                  <a:pt x="2224013" y="1304705"/>
                </a:lnTo>
                <a:lnTo>
                  <a:pt x="0" y="13047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8081" tIns="138081" rIns="138081" bIns="138081" numCol="1" spcCol="1270" anchor="ctr" anchorCtr="0">
            <a:noAutofit/>
          </a:bodyPr>
          <a:lstStyle/>
          <a:p>
            <a:pPr marL="0" lvl="0" indent="0" algn="l" defTabSz="800100">
              <a:lnSpc>
                <a:spcPct val="100000"/>
              </a:lnSpc>
              <a:spcBef>
                <a:spcPct val="0"/>
              </a:spcBef>
              <a:spcAft>
                <a:spcPct val="35000"/>
              </a:spcAft>
              <a:buNone/>
            </a:pPr>
            <a:r>
              <a:rPr lang="en-US" sz="1800" b="1" kern="1200" dirty="0"/>
              <a:t>2. Paper covering recommendations for several files</a:t>
            </a:r>
          </a:p>
        </p:txBody>
      </p:sp>
      <p:sp>
        <p:nvSpPr>
          <p:cNvPr id="16" name="Freeform: Shape 15">
            <a:extLst>
              <a:ext uri="{FF2B5EF4-FFF2-40B4-BE49-F238E27FC236}">
                <a16:creationId xmlns:a16="http://schemas.microsoft.com/office/drawing/2014/main" id="{E8F700CD-C3F4-4A16-A4F8-EAEA68379399}"/>
              </a:ext>
            </a:extLst>
          </p:cNvPr>
          <p:cNvSpPr/>
          <p:nvPr/>
        </p:nvSpPr>
        <p:spPr>
          <a:xfrm>
            <a:off x="2453909" y="4073977"/>
            <a:ext cx="3397500" cy="573258"/>
          </a:xfrm>
          <a:custGeom>
            <a:avLst/>
            <a:gdLst>
              <a:gd name="connsiteX0" fmla="*/ 0 w 4275172"/>
              <a:gd name="connsiteY0" fmla="*/ 0 h 1304705"/>
              <a:gd name="connsiteX1" fmla="*/ 4275172 w 4275172"/>
              <a:gd name="connsiteY1" fmla="*/ 0 h 1304705"/>
              <a:gd name="connsiteX2" fmla="*/ 4275172 w 4275172"/>
              <a:gd name="connsiteY2" fmla="*/ 1304705 h 1304705"/>
              <a:gd name="connsiteX3" fmla="*/ 0 w 4275172"/>
              <a:gd name="connsiteY3" fmla="*/ 1304705 h 1304705"/>
              <a:gd name="connsiteX4" fmla="*/ 0 w 4275172"/>
              <a:gd name="connsiteY4" fmla="*/ 0 h 1304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5172" h="1304705">
                <a:moveTo>
                  <a:pt x="0" y="0"/>
                </a:moveTo>
                <a:lnTo>
                  <a:pt x="4275172" y="0"/>
                </a:lnTo>
                <a:lnTo>
                  <a:pt x="4275172" y="1304705"/>
                </a:lnTo>
                <a:lnTo>
                  <a:pt x="0" y="13047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8081" tIns="138081" rIns="138081" bIns="138081" numCol="1" spcCol="1270" anchor="ctr" anchorCtr="0">
            <a:noAutofit/>
          </a:bodyPr>
          <a:lstStyle/>
          <a:p>
            <a:pPr marL="0" lvl="0" indent="0" defTabSz="622300">
              <a:lnSpc>
                <a:spcPct val="100000"/>
              </a:lnSpc>
              <a:spcBef>
                <a:spcPct val="0"/>
              </a:spcBef>
              <a:spcAft>
                <a:spcPct val="35000"/>
              </a:spcAft>
              <a:buNone/>
            </a:pPr>
            <a:r>
              <a:rPr lang="en-US" sz="1100" kern="1200" dirty="0"/>
              <a:t>on taxi/</a:t>
            </a:r>
            <a:r>
              <a:rPr lang="en-US" sz="1100" kern="1200" dirty="0" err="1"/>
              <a:t>phv</a:t>
            </a:r>
            <a:r>
              <a:rPr lang="en-US" sz="1100" dirty="0"/>
              <a:t>, </a:t>
            </a:r>
            <a:r>
              <a:rPr lang="en-US" sz="1100" kern="1200" dirty="0"/>
              <a:t>on urban delivery in UMP, on captive fleets in potential CVD revision, on company cars </a:t>
            </a:r>
          </a:p>
        </p:txBody>
      </p:sp>
      <p:sp>
        <p:nvSpPr>
          <p:cNvPr id="17" name="Freeform: Shape 16">
            <a:extLst>
              <a:ext uri="{FF2B5EF4-FFF2-40B4-BE49-F238E27FC236}">
                <a16:creationId xmlns:a16="http://schemas.microsoft.com/office/drawing/2014/main" id="{783B5608-94BF-4991-AD61-DE9A23878411}"/>
              </a:ext>
            </a:extLst>
          </p:cNvPr>
          <p:cNvSpPr/>
          <p:nvPr/>
        </p:nvSpPr>
        <p:spPr>
          <a:xfrm>
            <a:off x="8986718" y="1689740"/>
            <a:ext cx="1755343" cy="1304705"/>
          </a:xfrm>
          <a:custGeom>
            <a:avLst/>
            <a:gdLst>
              <a:gd name="connsiteX0" fmla="*/ 0 w 1755343"/>
              <a:gd name="connsiteY0" fmla="*/ 0 h 1304705"/>
              <a:gd name="connsiteX1" fmla="*/ 1755343 w 1755343"/>
              <a:gd name="connsiteY1" fmla="*/ 0 h 1304705"/>
              <a:gd name="connsiteX2" fmla="*/ 1755343 w 1755343"/>
              <a:gd name="connsiteY2" fmla="*/ 1304705 h 1304705"/>
              <a:gd name="connsiteX3" fmla="*/ 0 w 1755343"/>
              <a:gd name="connsiteY3" fmla="*/ 1304705 h 1304705"/>
              <a:gd name="connsiteX4" fmla="*/ 0 w 1755343"/>
              <a:gd name="connsiteY4" fmla="*/ 0 h 1304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5343" h="1304705">
                <a:moveTo>
                  <a:pt x="0" y="0"/>
                </a:moveTo>
                <a:lnTo>
                  <a:pt x="1755343" y="0"/>
                </a:lnTo>
                <a:lnTo>
                  <a:pt x="1755343" y="1304705"/>
                </a:lnTo>
                <a:lnTo>
                  <a:pt x="0" y="13047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8081" tIns="138081" rIns="138081" bIns="138081" numCol="1" spcCol="1270" anchor="ctr" anchorCtr="0">
            <a:noAutofit/>
          </a:bodyPr>
          <a:lstStyle/>
          <a:p>
            <a:pPr marL="0" lvl="0" indent="0" algn="l" defTabSz="622300">
              <a:lnSpc>
                <a:spcPct val="100000"/>
              </a:lnSpc>
              <a:spcBef>
                <a:spcPct val="0"/>
              </a:spcBef>
              <a:spcAft>
                <a:spcPct val="35000"/>
              </a:spcAft>
              <a:buNone/>
            </a:pPr>
            <a:r>
              <a:rPr lang="fr-BE" sz="1400" kern="1200" dirty="0"/>
              <a:t>- </a:t>
            </a:r>
            <a:r>
              <a:rPr lang="en-US" sz="1400" kern="1200" dirty="0"/>
              <a:t>Less impact on emissions and on urban air quality</a:t>
            </a:r>
          </a:p>
        </p:txBody>
      </p:sp>
      <p:pic>
        <p:nvPicPr>
          <p:cNvPr id="19" name="Graphic 18" descr="Badge Follow with solid fill">
            <a:extLst>
              <a:ext uri="{FF2B5EF4-FFF2-40B4-BE49-F238E27FC236}">
                <a16:creationId xmlns:a16="http://schemas.microsoft.com/office/drawing/2014/main" id="{999B58AF-6034-4BCF-B38B-1C7111997A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23679" y="1043037"/>
            <a:ext cx="514338" cy="514338"/>
          </a:xfrm>
          <a:prstGeom prst="rect">
            <a:avLst/>
          </a:prstGeom>
        </p:spPr>
      </p:pic>
      <p:pic>
        <p:nvPicPr>
          <p:cNvPr id="21" name="Graphic 20" descr="Badge Unfollow with solid fill">
            <a:extLst>
              <a:ext uri="{FF2B5EF4-FFF2-40B4-BE49-F238E27FC236}">
                <a16:creationId xmlns:a16="http://schemas.microsoft.com/office/drawing/2014/main" id="{0A0DC8CA-AE7E-4931-8B62-C311989990F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86408" y="1043037"/>
            <a:ext cx="514338" cy="514338"/>
          </a:xfrm>
          <a:prstGeom prst="rect">
            <a:avLst/>
          </a:prstGeom>
        </p:spPr>
      </p:pic>
      <p:sp>
        <p:nvSpPr>
          <p:cNvPr id="22" name="Freeform: Shape 21">
            <a:extLst>
              <a:ext uri="{FF2B5EF4-FFF2-40B4-BE49-F238E27FC236}">
                <a16:creationId xmlns:a16="http://schemas.microsoft.com/office/drawing/2014/main" id="{218E4D26-3FFB-4BF2-9323-06776F18D559}"/>
              </a:ext>
            </a:extLst>
          </p:cNvPr>
          <p:cNvSpPr/>
          <p:nvPr/>
        </p:nvSpPr>
        <p:spPr>
          <a:xfrm>
            <a:off x="5911213" y="3283672"/>
            <a:ext cx="2595478" cy="1304705"/>
          </a:xfrm>
          <a:custGeom>
            <a:avLst/>
            <a:gdLst>
              <a:gd name="connsiteX0" fmla="*/ 0 w 4275172"/>
              <a:gd name="connsiteY0" fmla="*/ 0 h 1304705"/>
              <a:gd name="connsiteX1" fmla="*/ 4275172 w 4275172"/>
              <a:gd name="connsiteY1" fmla="*/ 0 h 1304705"/>
              <a:gd name="connsiteX2" fmla="*/ 4275172 w 4275172"/>
              <a:gd name="connsiteY2" fmla="*/ 1304705 h 1304705"/>
              <a:gd name="connsiteX3" fmla="*/ 0 w 4275172"/>
              <a:gd name="connsiteY3" fmla="*/ 1304705 h 1304705"/>
              <a:gd name="connsiteX4" fmla="*/ 0 w 4275172"/>
              <a:gd name="connsiteY4" fmla="*/ 0 h 1304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5172" h="1304705">
                <a:moveTo>
                  <a:pt x="0" y="0"/>
                </a:moveTo>
                <a:lnTo>
                  <a:pt x="4275172" y="0"/>
                </a:lnTo>
                <a:lnTo>
                  <a:pt x="4275172" y="1304705"/>
                </a:lnTo>
                <a:lnTo>
                  <a:pt x="0" y="13047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8081" tIns="138081" rIns="138081" bIns="138081" numCol="1" spcCol="1270" anchor="ctr" anchorCtr="0">
            <a:noAutofit/>
          </a:bodyPr>
          <a:lstStyle/>
          <a:p>
            <a:pPr marL="0" lvl="0" indent="0" algn="l" defTabSz="622300">
              <a:lnSpc>
                <a:spcPct val="100000"/>
              </a:lnSpc>
              <a:spcBef>
                <a:spcPct val="0"/>
              </a:spcBef>
              <a:spcAft>
                <a:spcPct val="35000"/>
              </a:spcAft>
              <a:buNone/>
            </a:pPr>
            <a:r>
              <a:rPr lang="en-US" sz="1400" kern="1200" dirty="0"/>
              <a:t>+ each member can bring its expertise</a:t>
            </a:r>
          </a:p>
        </p:txBody>
      </p:sp>
      <p:sp>
        <p:nvSpPr>
          <p:cNvPr id="23" name="Freeform: Shape 22">
            <a:extLst>
              <a:ext uri="{FF2B5EF4-FFF2-40B4-BE49-F238E27FC236}">
                <a16:creationId xmlns:a16="http://schemas.microsoft.com/office/drawing/2014/main" id="{FAF12C96-CE5C-4370-B342-B8B44CEF9CB3}"/>
              </a:ext>
            </a:extLst>
          </p:cNvPr>
          <p:cNvSpPr/>
          <p:nvPr/>
        </p:nvSpPr>
        <p:spPr>
          <a:xfrm>
            <a:off x="8884137" y="3417600"/>
            <a:ext cx="2264154" cy="1010466"/>
          </a:xfrm>
          <a:custGeom>
            <a:avLst/>
            <a:gdLst>
              <a:gd name="connsiteX0" fmla="*/ 0 w 4275172"/>
              <a:gd name="connsiteY0" fmla="*/ 0 h 1304705"/>
              <a:gd name="connsiteX1" fmla="*/ 4275172 w 4275172"/>
              <a:gd name="connsiteY1" fmla="*/ 0 h 1304705"/>
              <a:gd name="connsiteX2" fmla="*/ 4275172 w 4275172"/>
              <a:gd name="connsiteY2" fmla="*/ 1304705 h 1304705"/>
              <a:gd name="connsiteX3" fmla="*/ 0 w 4275172"/>
              <a:gd name="connsiteY3" fmla="*/ 1304705 h 1304705"/>
              <a:gd name="connsiteX4" fmla="*/ 0 w 4275172"/>
              <a:gd name="connsiteY4" fmla="*/ 0 h 1304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5172" h="1304705">
                <a:moveTo>
                  <a:pt x="0" y="0"/>
                </a:moveTo>
                <a:lnTo>
                  <a:pt x="4275172" y="0"/>
                </a:lnTo>
                <a:lnTo>
                  <a:pt x="4275172" y="1304705"/>
                </a:lnTo>
                <a:lnTo>
                  <a:pt x="0" y="13047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8081" tIns="138081" rIns="138081" bIns="138081" numCol="1" spcCol="1270" anchor="ctr" anchorCtr="0">
            <a:noAutofit/>
          </a:bodyPr>
          <a:lstStyle/>
          <a:p>
            <a:pPr marL="0" lvl="0" indent="0" algn="l" defTabSz="622300">
              <a:lnSpc>
                <a:spcPct val="100000"/>
              </a:lnSpc>
              <a:spcBef>
                <a:spcPct val="0"/>
              </a:spcBef>
              <a:spcAft>
                <a:spcPct val="35000"/>
              </a:spcAft>
              <a:buNone/>
            </a:pPr>
            <a:r>
              <a:rPr lang="fr-BE" sz="1400" dirty="0"/>
              <a:t>-</a:t>
            </a:r>
            <a:r>
              <a:rPr lang="en-US" sz="1400" dirty="0"/>
              <a:t> Time consuming</a:t>
            </a:r>
            <a:endParaRPr lang="en-US" sz="1400" kern="1200" dirty="0"/>
          </a:p>
        </p:txBody>
      </p:sp>
      <p:sp>
        <p:nvSpPr>
          <p:cNvPr id="25" name="Rectangle: Rounded Corners 24">
            <a:extLst>
              <a:ext uri="{FF2B5EF4-FFF2-40B4-BE49-F238E27FC236}">
                <a16:creationId xmlns:a16="http://schemas.microsoft.com/office/drawing/2014/main" id="{CCE828CE-CED2-4D3D-A589-4E2EB139A5D3}"/>
              </a:ext>
            </a:extLst>
          </p:cNvPr>
          <p:cNvSpPr/>
          <p:nvPr/>
        </p:nvSpPr>
        <p:spPr>
          <a:xfrm>
            <a:off x="865953" y="4903343"/>
            <a:ext cx="10515600" cy="1304705"/>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7" name="Freeform: Shape 26">
            <a:extLst>
              <a:ext uri="{FF2B5EF4-FFF2-40B4-BE49-F238E27FC236}">
                <a16:creationId xmlns:a16="http://schemas.microsoft.com/office/drawing/2014/main" id="{4EC01497-3D26-47E6-83DE-F63AC38D4E7B}"/>
              </a:ext>
            </a:extLst>
          </p:cNvPr>
          <p:cNvSpPr/>
          <p:nvPr/>
        </p:nvSpPr>
        <p:spPr>
          <a:xfrm>
            <a:off x="2438321" y="4922758"/>
            <a:ext cx="2224013" cy="1304705"/>
          </a:xfrm>
          <a:custGeom>
            <a:avLst/>
            <a:gdLst>
              <a:gd name="connsiteX0" fmla="*/ 0 w 2224013"/>
              <a:gd name="connsiteY0" fmla="*/ 0 h 1304705"/>
              <a:gd name="connsiteX1" fmla="*/ 2224013 w 2224013"/>
              <a:gd name="connsiteY1" fmla="*/ 0 h 1304705"/>
              <a:gd name="connsiteX2" fmla="*/ 2224013 w 2224013"/>
              <a:gd name="connsiteY2" fmla="*/ 1304705 h 1304705"/>
              <a:gd name="connsiteX3" fmla="*/ 0 w 2224013"/>
              <a:gd name="connsiteY3" fmla="*/ 1304705 h 1304705"/>
              <a:gd name="connsiteX4" fmla="*/ 0 w 2224013"/>
              <a:gd name="connsiteY4" fmla="*/ 0 h 1304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4013" h="1304705">
                <a:moveTo>
                  <a:pt x="0" y="0"/>
                </a:moveTo>
                <a:lnTo>
                  <a:pt x="2224013" y="0"/>
                </a:lnTo>
                <a:lnTo>
                  <a:pt x="2224013" y="1304705"/>
                </a:lnTo>
                <a:lnTo>
                  <a:pt x="0" y="13047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8081" tIns="138081" rIns="138081" bIns="138081" numCol="1" spcCol="1270" anchor="ctr" anchorCtr="0">
            <a:noAutofit/>
          </a:bodyPr>
          <a:lstStyle/>
          <a:p>
            <a:pPr marL="0" lvl="0" indent="0" algn="l" defTabSz="800100">
              <a:lnSpc>
                <a:spcPct val="100000"/>
              </a:lnSpc>
              <a:spcBef>
                <a:spcPct val="0"/>
              </a:spcBef>
              <a:spcAft>
                <a:spcPct val="35000"/>
              </a:spcAft>
              <a:buNone/>
            </a:pPr>
            <a:r>
              <a:rPr lang="en-US" sz="1800" b="1" kern="1200" dirty="0"/>
              <a:t>3. Detail one single regulation for all fleets </a:t>
            </a:r>
          </a:p>
        </p:txBody>
      </p:sp>
      <p:sp>
        <p:nvSpPr>
          <p:cNvPr id="28" name="Freeform: Shape 27">
            <a:extLst>
              <a:ext uri="{FF2B5EF4-FFF2-40B4-BE49-F238E27FC236}">
                <a16:creationId xmlns:a16="http://schemas.microsoft.com/office/drawing/2014/main" id="{942E6775-C90D-40FA-B1DB-284B94FBC999}"/>
              </a:ext>
            </a:extLst>
          </p:cNvPr>
          <p:cNvSpPr/>
          <p:nvPr/>
        </p:nvSpPr>
        <p:spPr>
          <a:xfrm>
            <a:off x="5938966" y="4896079"/>
            <a:ext cx="2595478" cy="1304705"/>
          </a:xfrm>
          <a:custGeom>
            <a:avLst/>
            <a:gdLst>
              <a:gd name="connsiteX0" fmla="*/ 0 w 4275172"/>
              <a:gd name="connsiteY0" fmla="*/ 0 h 1304705"/>
              <a:gd name="connsiteX1" fmla="*/ 4275172 w 4275172"/>
              <a:gd name="connsiteY1" fmla="*/ 0 h 1304705"/>
              <a:gd name="connsiteX2" fmla="*/ 4275172 w 4275172"/>
              <a:gd name="connsiteY2" fmla="*/ 1304705 h 1304705"/>
              <a:gd name="connsiteX3" fmla="*/ 0 w 4275172"/>
              <a:gd name="connsiteY3" fmla="*/ 1304705 h 1304705"/>
              <a:gd name="connsiteX4" fmla="*/ 0 w 4275172"/>
              <a:gd name="connsiteY4" fmla="*/ 0 h 1304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5172" h="1304705">
                <a:moveTo>
                  <a:pt x="0" y="0"/>
                </a:moveTo>
                <a:lnTo>
                  <a:pt x="4275172" y="0"/>
                </a:lnTo>
                <a:lnTo>
                  <a:pt x="4275172" y="1304705"/>
                </a:lnTo>
                <a:lnTo>
                  <a:pt x="0" y="13047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8081" tIns="138081" rIns="138081" bIns="138081" numCol="1" spcCol="1270" anchor="ctr" anchorCtr="0">
            <a:noAutofit/>
          </a:bodyPr>
          <a:lstStyle/>
          <a:p>
            <a:pPr marL="0" lvl="0" indent="0" algn="l" defTabSz="622300">
              <a:lnSpc>
                <a:spcPct val="100000"/>
              </a:lnSpc>
              <a:spcBef>
                <a:spcPct val="0"/>
              </a:spcBef>
              <a:spcAft>
                <a:spcPct val="35000"/>
              </a:spcAft>
              <a:buNone/>
            </a:pPr>
            <a:r>
              <a:rPr lang="en-US" sz="1400" kern="1200" dirty="0"/>
              <a:t>+ Ambitious</a:t>
            </a:r>
          </a:p>
        </p:txBody>
      </p:sp>
      <p:sp>
        <p:nvSpPr>
          <p:cNvPr id="29" name="Freeform: Shape 28">
            <a:extLst>
              <a:ext uri="{FF2B5EF4-FFF2-40B4-BE49-F238E27FC236}">
                <a16:creationId xmlns:a16="http://schemas.microsoft.com/office/drawing/2014/main" id="{EB929EC9-72FE-4867-9F65-1F67AC1E211A}"/>
              </a:ext>
            </a:extLst>
          </p:cNvPr>
          <p:cNvSpPr/>
          <p:nvPr/>
        </p:nvSpPr>
        <p:spPr>
          <a:xfrm>
            <a:off x="8911890" y="5030007"/>
            <a:ext cx="2264154" cy="1010466"/>
          </a:xfrm>
          <a:custGeom>
            <a:avLst/>
            <a:gdLst>
              <a:gd name="connsiteX0" fmla="*/ 0 w 4275172"/>
              <a:gd name="connsiteY0" fmla="*/ 0 h 1304705"/>
              <a:gd name="connsiteX1" fmla="*/ 4275172 w 4275172"/>
              <a:gd name="connsiteY1" fmla="*/ 0 h 1304705"/>
              <a:gd name="connsiteX2" fmla="*/ 4275172 w 4275172"/>
              <a:gd name="connsiteY2" fmla="*/ 1304705 h 1304705"/>
              <a:gd name="connsiteX3" fmla="*/ 0 w 4275172"/>
              <a:gd name="connsiteY3" fmla="*/ 1304705 h 1304705"/>
              <a:gd name="connsiteX4" fmla="*/ 0 w 4275172"/>
              <a:gd name="connsiteY4" fmla="*/ 0 h 1304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5172" h="1304705">
                <a:moveTo>
                  <a:pt x="0" y="0"/>
                </a:moveTo>
                <a:lnTo>
                  <a:pt x="4275172" y="0"/>
                </a:lnTo>
                <a:lnTo>
                  <a:pt x="4275172" y="1304705"/>
                </a:lnTo>
                <a:lnTo>
                  <a:pt x="0" y="13047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8081" tIns="138081" rIns="138081" bIns="138081" numCol="1" spcCol="1270" anchor="ctr" anchorCtr="0">
            <a:noAutofit/>
          </a:bodyPr>
          <a:lstStyle/>
          <a:p>
            <a:pPr marL="0" lvl="0" indent="0" algn="l" defTabSz="622300">
              <a:lnSpc>
                <a:spcPct val="100000"/>
              </a:lnSpc>
              <a:spcBef>
                <a:spcPct val="0"/>
              </a:spcBef>
              <a:spcAft>
                <a:spcPct val="35000"/>
              </a:spcAft>
              <a:buNone/>
            </a:pPr>
            <a:r>
              <a:rPr lang="fr-BE" sz="1400" dirty="0"/>
              <a:t>- Non-</a:t>
            </a:r>
            <a:r>
              <a:rPr lang="fr-BE" sz="1400" dirty="0" err="1"/>
              <a:t>realistic</a:t>
            </a:r>
            <a:endParaRPr lang="en-US" sz="1400" kern="1200" dirty="0"/>
          </a:p>
        </p:txBody>
      </p:sp>
      <p:pic>
        <p:nvPicPr>
          <p:cNvPr id="31" name="Graphic 30" descr="Bullseye with solid fill">
            <a:extLst>
              <a:ext uri="{FF2B5EF4-FFF2-40B4-BE49-F238E27FC236}">
                <a16:creationId xmlns:a16="http://schemas.microsoft.com/office/drawing/2014/main" id="{2D810948-8060-447D-A798-03309148FD1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73629" y="5223498"/>
            <a:ext cx="676085" cy="676085"/>
          </a:xfrm>
          <a:prstGeom prst="rect">
            <a:avLst/>
          </a:prstGeom>
        </p:spPr>
      </p:pic>
      <p:pic>
        <p:nvPicPr>
          <p:cNvPr id="32" name="Graphic 31" descr="Taxi with solid fill">
            <a:extLst>
              <a:ext uri="{FF2B5EF4-FFF2-40B4-BE49-F238E27FC236}">
                <a16:creationId xmlns:a16="http://schemas.microsoft.com/office/drawing/2014/main" id="{21EF9C28-2F95-4F59-9EC7-B58DE958673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17973" y="3470236"/>
            <a:ext cx="334912" cy="334912"/>
          </a:xfrm>
          <a:prstGeom prst="rect">
            <a:avLst/>
          </a:prstGeom>
        </p:spPr>
      </p:pic>
      <p:pic>
        <p:nvPicPr>
          <p:cNvPr id="33" name="Graphic 32" descr="Truck with solid fill">
            <a:extLst>
              <a:ext uri="{FF2B5EF4-FFF2-40B4-BE49-F238E27FC236}">
                <a16:creationId xmlns:a16="http://schemas.microsoft.com/office/drawing/2014/main" id="{2E064990-C958-4F3A-A327-1C92212E7EF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81814" y="3803167"/>
            <a:ext cx="334912" cy="334912"/>
          </a:xfrm>
          <a:prstGeom prst="rect">
            <a:avLst/>
          </a:prstGeom>
        </p:spPr>
      </p:pic>
      <p:pic>
        <p:nvPicPr>
          <p:cNvPr id="34" name="Graphic 33" descr="Car with solid fill">
            <a:extLst>
              <a:ext uri="{FF2B5EF4-FFF2-40B4-BE49-F238E27FC236}">
                <a16:creationId xmlns:a16="http://schemas.microsoft.com/office/drawing/2014/main" id="{B5F14F56-D217-47FD-9AE0-36D7CFB1AAE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873080" y="4106213"/>
            <a:ext cx="334912" cy="334912"/>
          </a:xfrm>
          <a:prstGeom prst="rect">
            <a:avLst/>
          </a:prstGeom>
        </p:spPr>
      </p:pic>
      <p:pic>
        <p:nvPicPr>
          <p:cNvPr id="35" name="Graphic 34" descr="Dump truck with solid fill">
            <a:extLst>
              <a:ext uri="{FF2B5EF4-FFF2-40B4-BE49-F238E27FC236}">
                <a16:creationId xmlns:a16="http://schemas.microsoft.com/office/drawing/2014/main" id="{C60B1889-C528-45C9-A4AA-C55BDD285BB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815374" y="3445526"/>
            <a:ext cx="334912" cy="334912"/>
          </a:xfrm>
          <a:prstGeom prst="rect">
            <a:avLst/>
          </a:prstGeom>
        </p:spPr>
      </p:pic>
      <p:pic>
        <p:nvPicPr>
          <p:cNvPr id="36" name="Graphic 35" descr="Convertible with solid fill">
            <a:extLst>
              <a:ext uri="{FF2B5EF4-FFF2-40B4-BE49-F238E27FC236}">
                <a16:creationId xmlns:a16="http://schemas.microsoft.com/office/drawing/2014/main" id="{40D3608C-55C4-49E4-974B-A194B438466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90548" y="4106213"/>
            <a:ext cx="334912" cy="334912"/>
          </a:xfrm>
          <a:prstGeom prst="rect">
            <a:avLst/>
          </a:prstGeom>
        </p:spPr>
      </p:pic>
    </p:spTree>
    <p:extLst>
      <p:ext uri="{BB962C8B-B14F-4D97-AF65-F5344CB8AC3E}">
        <p14:creationId xmlns:p14="http://schemas.microsoft.com/office/powerpoint/2010/main" val="1969790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5E5BC-2B91-438B-A7F2-27CE9DE4270D}"/>
              </a:ext>
            </a:extLst>
          </p:cNvPr>
          <p:cNvSpPr>
            <a:spLocks noGrp="1"/>
          </p:cNvSpPr>
          <p:nvPr>
            <p:ph type="title"/>
          </p:nvPr>
        </p:nvSpPr>
        <p:spPr/>
        <p:txBody>
          <a:bodyPr/>
          <a:lstStyle/>
          <a:p>
            <a:r>
              <a:rPr lang="fr-BE" dirty="0"/>
              <a:t>Timeline</a:t>
            </a:r>
            <a:endParaRPr lang="en-US" dirty="0"/>
          </a:p>
        </p:txBody>
      </p:sp>
      <p:grpSp>
        <p:nvGrpSpPr>
          <p:cNvPr id="5" name="Group 4">
            <a:extLst>
              <a:ext uri="{FF2B5EF4-FFF2-40B4-BE49-F238E27FC236}">
                <a16:creationId xmlns:a16="http://schemas.microsoft.com/office/drawing/2014/main" id="{A8EE4A0A-38AD-4FB9-BBE0-678301290C5A}"/>
              </a:ext>
            </a:extLst>
          </p:cNvPr>
          <p:cNvGrpSpPr/>
          <p:nvPr/>
        </p:nvGrpSpPr>
        <p:grpSpPr>
          <a:xfrm>
            <a:off x="339721" y="2728226"/>
            <a:ext cx="11512557" cy="1052829"/>
            <a:chOff x="375440" y="2759639"/>
            <a:chExt cx="11512557" cy="1052829"/>
          </a:xfrm>
        </p:grpSpPr>
        <p:sp>
          <p:nvSpPr>
            <p:cNvPr id="6" name="Arrow: Chevron 5">
              <a:extLst>
                <a:ext uri="{FF2B5EF4-FFF2-40B4-BE49-F238E27FC236}">
                  <a16:creationId xmlns:a16="http://schemas.microsoft.com/office/drawing/2014/main" id="{164E3F12-F811-4EF1-864C-CA389FD3732B}"/>
                </a:ext>
              </a:extLst>
            </p:cNvPr>
            <p:cNvSpPr/>
            <p:nvPr/>
          </p:nvSpPr>
          <p:spPr>
            <a:xfrm>
              <a:off x="375440" y="2759639"/>
              <a:ext cx="4984726" cy="842263"/>
            </a:xfrm>
            <a:prstGeom prst="chevron">
              <a:avLst>
                <a:gd name="adj" fmla="val 4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Shape 6">
              <a:extLst>
                <a:ext uri="{FF2B5EF4-FFF2-40B4-BE49-F238E27FC236}">
                  <a16:creationId xmlns:a16="http://schemas.microsoft.com/office/drawing/2014/main" id="{2D5D29C1-D4B3-4311-819D-2C1CCFCFD9F1}"/>
                </a:ext>
              </a:extLst>
            </p:cNvPr>
            <p:cNvSpPr/>
            <p:nvPr/>
          </p:nvSpPr>
          <p:spPr>
            <a:xfrm>
              <a:off x="628631" y="2954414"/>
              <a:ext cx="1842603" cy="842263"/>
            </a:xfrm>
            <a:custGeom>
              <a:avLst/>
              <a:gdLst>
                <a:gd name="connsiteX0" fmla="*/ 0 w 1842603"/>
                <a:gd name="connsiteY0" fmla="*/ 84226 h 842263"/>
                <a:gd name="connsiteX1" fmla="*/ 84226 w 1842603"/>
                <a:gd name="connsiteY1" fmla="*/ 0 h 842263"/>
                <a:gd name="connsiteX2" fmla="*/ 1758377 w 1842603"/>
                <a:gd name="connsiteY2" fmla="*/ 0 h 842263"/>
                <a:gd name="connsiteX3" fmla="*/ 1842603 w 1842603"/>
                <a:gd name="connsiteY3" fmla="*/ 84226 h 842263"/>
                <a:gd name="connsiteX4" fmla="*/ 1842603 w 1842603"/>
                <a:gd name="connsiteY4" fmla="*/ 758037 h 842263"/>
                <a:gd name="connsiteX5" fmla="*/ 1758377 w 1842603"/>
                <a:gd name="connsiteY5" fmla="*/ 842263 h 842263"/>
                <a:gd name="connsiteX6" fmla="*/ 84226 w 1842603"/>
                <a:gd name="connsiteY6" fmla="*/ 842263 h 842263"/>
                <a:gd name="connsiteX7" fmla="*/ 0 w 1842603"/>
                <a:gd name="connsiteY7" fmla="*/ 758037 h 842263"/>
                <a:gd name="connsiteX8" fmla="*/ 0 w 1842603"/>
                <a:gd name="connsiteY8" fmla="*/ 84226 h 84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2603" h="842263">
                  <a:moveTo>
                    <a:pt x="0" y="84226"/>
                  </a:moveTo>
                  <a:cubicBezTo>
                    <a:pt x="0" y="37709"/>
                    <a:pt x="37709" y="0"/>
                    <a:pt x="84226" y="0"/>
                  </a:cubicBezTo>
                  <a:lnTo>
                    <a:pt x="1758377" y="0"/>
                  </a:lnTo>
                  <a:cubicBezTo>
                    <a:pt x="1804894" y="0"/>
                    <a:pt x="1842603" y="37709"/>
                    <a:pt x="1842603" y="84226"/>
                  </a:cubicBezTo>
                  <a:lnTo>
                    <a:pt x="1842603" y="758037"/>
                  </a:lnTo>
                  <a:cubicBezTo>
                    <a:pt x="1842603" y="804554"/>
                    <a:pt x="1804894" y="842263"/>
                    <a:pt x="1758377" y="842263"/>
                  </a:cubicBezTo>
                  <a:lnTo>
                    <a:pt x="84226" y="842263"/>
                  </a:lnTo>
                  <a:cubicBezTo>
                    <a:pt x="37709" y="842263"/>
                    <a:pt x="0" y="804554"/>
                    <a:pt x="0" y="758037"/>
                  </a:cubicBezTo>
                  <a:lnTo>
                    <a:pt x="0" y="8422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789" tIns="95789" rIns="95789" bIns="95789" numCol="1" spcCol="1270" anchor="ctr" anchorCtr="0">
              <a:noAutofit/>
            </a:bodyPr>
            <a:lstStyle/>
            <a:p>
              <a:pPr marL="0" lvl="0" indent="0" algn="ctr" defTabSz="444500">
                <a:lnSpc>
                  <a:spcPct val="90000"/>
                </a:lnSpc>
                <a:spcBef>
                  <a:spcPct val="0"/>
                </a:spcBef>
                <a:spcAft>
                  <a:spcPct val="35000"/>
                </a:spcAft>
                <a:buNone/>
              </a:pPr>
              <a:r>
                <a:rPr lang="fr-BE" sz="1200" b="1" kern="1200" dirty="0"/>
                <a:t>09th</a:t>
              </a:r>
            </a:p>
            <a:p>
              <a:pPr marL="0" lvl="0" indent="0" algn="ctr" defTabSz="444500">
                <a:lnSpc>
                  <a:spcPct val="90000"/>
                </a:lnSpc>
                <a:spcBef>
                  <a:spcPct val="0"/>
                </a:spcBef>
                <a:spcAft>
                  <a:spcPct val="35000"/>
                </a:spcAft>
                <a:buNone/>
              </a:pPr>
              <a:r>
                <a:rPr lang="fr-BE" sz="1200" kern="1200" dirty="0" err="1"/>
                <a:t>Concerned</a:t>
              </a:r>
              <a:r>
                <a:rPr lang="fr-BE" sz="1200" kern="1200" dirty="0"/>
                <a:t> </a:t>
              </a:r>
              <a:r>
                <a:rPr lang="fr-BE" sz="1200" kern="1200" dirty="0" err="1"/>
                <a:t>Members</a:t>
              </a:r>
              <a:r>
                <a:rPr lang="fr-BE" sz="1200" kern="1200" dirty="0"/>
                <a:t> to </a:t>
              </a:r>
              <a:r>
                <a:rPr lang="fr-BE" sz="1200" kern="1200" dirty="0" err="1"/>
                <a:t>send</a:t>
              </a:r>
              <a:r>
                <a:rPr lang="fr-BE" sz="1200" kern="1200" dirty="0"/>
                <a:t> draft </a:t>
              </a:r>
              <a:r>
                <a:rPr lang="fr-BE" sz="1200" kern="1200" dirty="0" err="1"/>
                <a:t>paragraph</a:t>
              </a:r>
              <a:r>
                <a:rPr lang="fr-BE" sz="1200" kern="1200" dirty="0"/>
                <a:t> to chair and </a:t>
              </a:r>
              <a:r>
                <a:rPr lang="fr-BE" sz="1200" kern="1200" dirty="0" err="1"/>
                <a:t>secretariat</a:t>
              </a:r>
              <a:r>
                <a:rPr lang="fr-BE" sz="1200" kern="1200" dirty="0"/>
                <a:t> </a:t>
              </a:r>
              <a:endParaRPr lang="en-US" sz="1200" kern="1200" dirty="0"/>
            </a:p>
          </p:txBody>
        </p:sp>
        <p:sp>
          <p:nvSpPr>
            <p:cNvPr id="9" name="Freeform: Shape 8">
              <a:extLst>
                <a:ext uri="{FF2B5EF4-FFF2-40B4-BE49-F238E27FC236}">
                  <a16:creationId xmlns:a16="http://schemas.microsoft.com/office/drawing/2014/main" id="{125B7E08-C682-48CB-8308-E344AE366CDB}"/>
                </a:ext>
              </a:extLst>
            </p:cNvPr>
            <p:cNvSpPr/>
            <p:nvPr/>
          </p:nvSpPr>
          <p:spPr>
            <a:xfrm>
              <a:off x="2553057" y="2949284"/>
              <a:ext cx="1307131" cy="842263"/>
            </a:xfrm>
            <a:custGeom>
              <a:avLst/>
              <a:gdLst>
                <a:gd name="connsiteX0" fmla="*/ 0 w 1842603"/>
                <a:gd name="connsiteY0" fmla="*/ 84226 h 842263"/>
                <a:gd name="connsiteX1" fmla="*/ 84226 w 1842603"/>
                <a:gd name="connsiteY1" fmla="*/ 0 h 842263"/>
                <a:gd name="connsiteX2" fmla="*/ 1758377 w 1842603"/>
                <a:gd name="connsiteY2" fmla="*/ 0 h 842263"/>
                <a:gd name="connsiteX3" fmla="*/ 1842603 w 1842603"/>
                <a:gd name="connsiteY3" fmla="*/ 84226 h 842263"/>
                <a:gd name="connsiteX4" fmla="*/ 1842603 w 1842603"/>
                <a:gd name="connsiteY4" fmla="*/ 758037 h 842263"/>
                <a:gd name="connsiteX5" fmla="*/ 1758377 w 1842603"/>
                <a:gd name="connsiteY5" fmla="*/ 842263 h 842263"/>
                <a:gd name="connsiteX6" fmla="*/ 84226 w 1842603"/>
                <a:gd name="connsiteY6" fmla="*/ 842263 h 842263"/>
                <a:gd name="connsiteX7" fmla="*/ 0 w 1842603"/>
                <a:gd name="connsiteY7" fmla="*/ 758037 h 842263"/>
                <a:gd name="connsiteX8" fmla="*/ 0 w 1842603"/>
                <a:gd name="connsiteY8" fmla="*/ 84226 h 84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2603" h="842263">
                  <a:moveTo>
                    <a:pt x="0" y="84226"/>
                  </a:moveTo>
                  <a:cubicBezTo>
                    <a:pt x="0" y="37709"/>
                    <a:pt x="37709" y="0"/>
                    <a:pt x="84226" y="0"/>
                  </a:cubicBezTo>
                  <a:lnTo>
                    <a:pt x="1758377" y="0"/>
                  </a:lnTo>
                  <a:cubicBezTo>
                    <a:pt x="1804894" y="0"/>
                    <a:pt x="1842603" y="37709"/>
                    <a:pt x="1842603" y="84226"/>
                  </a:cubicBezTo>
                  <a:lnTo>
                    <a:pt x="1842603" y="758037"/>
                  </a:lnTo>
                  <a:cubicBezTo>
                    <a:pt x="1842603" y="804554"/>
                    <a:pt x="1804894" y="842263"/>
                    <a:pt x="1758377" y="842263"/>
                  </a:cubicBezTo>
                  <a:lnTo>
                    <a:pt x="84226" y="842263"/>
                  </a:lnTo>
                  <a:cubicBezTo>
                    <a:pt x="37709" y="842263"/>
                    <a:pt x="0" y="804554"/>
                    <a:pt x="0" y="758037"/>
                  </a:cubicBezTo>
                  <a:lnTo>
                    <a:pt x="0" y="8422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789" tIns="95789" rIns="95789" bIns="95789" numCol="1" spcCol="1270" anchor="ctr" anchorCtr="0">
              <a:noAutofit/>
            </a:bodyPr>
            <a:lstStyle/>
            <a:p>
              <a:pPr marL="0" lvl="0" indent="0" algn="ctr" defTabSz="444500">
                <a:lnSpc>
                  <a:spcPct val="90000"/>
                </a:lnSpc>
                <a:spcBef>
                  <a:spcPct val="0"/>
                </a:spcBef>
                <a:spcAft>
                  <a:spcPct val="35000"/>
                </a:spcAft>
                <a:buNone/>
              </a:pPr>
              <a:r>
                <a:rPr lang="fr-BE" sz="1200" b="1" kern="1200" dirty="0"/>
                <a:t>14th</a:t>
              </a:r>
            </a:p>
            <a:p>
              <a:pPr marL="0" lvl="0" indent="0" algn="ctr" defTabSz="444500">
                <a:lnSpc>
                  <a:spcPct val="90000"/>
                </a:lnSpc>
                <a:spcBef>
                  <a:spcPct val="0"/>
                </a:spcBef>
                <a:spcAft>
                  <a:spcPct val="35000"/>
                </a:spcAft>
                <a:buNone/>
              </a:pPr>
              <a:r>
                <a:rPr lang="en-US" sz="1200" kern="1200" dirty="0"/>
                <a:t>Whole draft sent to members</a:t>
              </a:r>
            </a:p>
          </p:txBody>
        </p:sp>
        <p:sp>
          <p:nvSpPr>
            <p:cNvPr id="10" name="Arrow: Chevron 9">
              <a:extLst>
                <a:ext uri="{FF2B5EF4-FFF2-40B4-BE49-F238E27FC236}">
                  <a16:creationId xmlns:a16="http://schemas.microsoft.com/office/drawing/2014/main" id="{6A11095B-14DE-4E74-B99C-EAA96C3DE27F}"/>
                </a:ext>
              </a:extLst>
            </p:cNvPr>
            <p:cNvSpPr/>
            <p:nvPr/>
          </p:nvSpPr>
          <p:spPr>
            <a:xfrm>
              <a:off x="5360166" y="2759639"/>
              <a:ext cx="4035467" cy="842263"/>
            </a:xfrm>
            <a:prstGeom prst="chevron">
              <a:avLst>
                <a:gd name="adj" fmla="val 4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Shape 10">
              <a:extLst>
                <a:ext uri="{FF2B5EF4-FFF2-40B4-BE49-F238E27FC236}">
                  <a16:creationId xmlns:a16="http://schemas.microsoft.com/office/drawing/2014/main" id="{E7F1256B-F854-4785-B476-9B285ECF2037}"/>
                </a:ext>
              </a:extLst>
            </p:cNvPr>
            <p:cNvSpPr/>
            <p:nvPr/>
          </p:nvSpPr>
          <p:spPr>
            <a:xfrm>
              <a:off x="6456598" y="2949284"/>
              <a:ext cx="1425120" cy="842263"/>
            </a:xfrm>
            <a:custGeom>
              <a:avLst/>
              <a:gdLst>
                <a:gd name="connsiteX0" fmla="*/ 0 w 1842603"/>
                <a:gd name="connsiteY0" fmla="*/ 84226 h 842263"/>
                <a:gd name="connsiteX1" fmla="*/ 84226 w 1842603"/>
                <a:gd name="connsiteY1" fmla="*/ 0 h 842263"/>
                <a:gd name="connsiteX2" fmla="*/ 1758377 w 1842603"/>
                <a:gd name="connsiteY2" fmla="*/ 0 h 842263"/>
                <a:gd name="connsiteX3" fmla="*/ 1842603 w 1842603"/>
                <a:gd name="connsiteY3" fmla="*/ 84226 h 842263"/>
                <a:gd name="connsiteX4" fmla="*/ 1842603 w 1842603"/>
                <a:gd name="connsiteY4" fmla="*/ 758037 h 842263"/>
                <a:gd name="connsiteX5" fmla="*/ 1758377 w 1842603"/>
                <a:gd name="connsiteY5" fmla="*/ 842263 h 842263"/>
                <a:gd name="connsiteX6" fmla="*/ 84226 w 1842603"/>
                <a:gd name="connsiteY6" fmla="*/ 842263 h 842263"/>
                <a:gd name="connsiteX7" fmla="*/ 0 w 1842603"/>
                <a:gd name="connsiteY7" fmla="*/ 758037 h 842263"/>
                <a:gd name="connsiteX8" fmla="*/ 0 w 1842603"/>
                <a:gd name="connsiteY8" fmla="*/ 84226 h 84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2603" h="842263">
                  <a:moveTo>
                    <a:pt x="0" y="84226"/>
                  </a:moveTo>
                  <a:cubicBezTo>
                    <a:pt x="0" y="37709"/>
                    <a:pt x="37709" y="0"/>
                    <a:pt x="84226" y="0"/>
                  </a:cubicBezTo>
                  <a:lnTo>
                    <a:pt x="1758377" y="0"/>
                  </a:lnTo>
                  <a:cubicBezTo>
                    <a:pt x="1804894" y="0"/>
                    <a:pt x="1842603" y="37709"/>
                    <a:pt x="1842603" y="84226"/>
                  </a:cubicBezTo>
                  <a:lnTo>
                    <a:pt x="1842603" y="758037"/>
                  </a:lnTo>
                  <a:cubicBezTo>
                    <a:pt x="1842603" y="804554"/>
                    <a:pt x="1804894" y="842263"/>
                    <a:pt x="1758377" y="842263"/>
                  </a:cubicBezTo>
                  <a:lnTo>
                    <a:pt x="84226" y="842263"/>
                  </a:lnTo>
                  <a:cubicBezTo>
                    <a:pt x="37709" y="842263"/>
                    <a:pt x="0" y="804554"/>
                    <a:pt x="0" y="758037"/>
                  </a:cubicBezTo>
                  <a:lnTo>
                    <a:pt x="0" y="8422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789" tIns="95789" rIns="95789" bIns="95789" numCol="1" spcCol="1270" anchor="ctr" anchorCtr="0">
              <a:noAutofit/>
            </a:bodyPr>
            <a:lstStyle/>
            <a:p>
              <a:pPr marL="0" lvl="0" indent="0" algn="ctr" defTabSz="444500">
                <a:lnSpc>
                  <a:spcPct val="90000"/>
                </a:lnSpc>
                <a:spcBef>
                  <a:spcPct val="0"/>
                </a:spcBef>
                <a:spcAft>
                  <a:spcPct val="35000"/>
                </a:spcAft>
                <a:buNone/>
              </a:pPr>
              <a:r>
                <a:rPr lang="fr-BE" sz="1200" b="1" kern="1200" dirty="0"/>
                <a:t>16th</a:t>
              </a:r>
            </a:p>
            <a:p>
              <a:pPr marL="0" lvl="0" indent="0" algn="ctr" defTabSz="444500">
                <a:lnSpc>
                  <a:spcPct val="90000"/>
                </a:lnSpc>
                <a:spcBef>
                  <a:spcPct val="0"/>
                </a:spcBef>
                <a:spcAft>
                  <a:spcPct val="35000"/>
                </a:spcAft>
                <a:buNone/>
              </a:pPr>
              <a:r>
                <a:rPr lang="fr-BE" sz="1200" kern="1200" dirty="0"/>
                <a:t>Deadline for </a:t>
              </a:r>
              <a:r>
                <a:rPr lang="fr-BE" sz="1200" kern="1200" dirty="0" err="1"/>
                <a:t>reactions</a:t>
              </a:r>
              <a:r>
                <a:rPr lang="fr-BE" sz="1200" kern="1200" dirty="0"/>
                <a:t> by </a:t>
              </a:r>
              <a:r>
                <a:rPr lang="fr-BE" sz="1200" kern="1200" dirty="0" err="1"/>
                <a:t>members</a:t>
              </a:r>
              <a:endParaRPr lang="en-US" sz="1200" kern="1200" dirty="0"/>
            </a:p>
          </p:txBody>
        </p:sp>
        <p:sp>
          <p:nvSpPr>
            <p:cNvPr id="12" name="Arrow: Chevron 11">
              <a:extLst>
                <a:ext uri="{FF2B5EF4-FFF2-40B4-BE49-F238E27FC236}">
                  <a16:creationId xmlns:a16="http://schemas.microsoft.com/office/drawing/2014/main" id="{3A5AFE63-A12D-4F7E-ACCE-88C0ADAE9388}"/>
                </a:ext>
              </a:extLst>
            </p:cNvPr>
            <p:cNvSpPr/>
            <p:nvPr/>
          </p:nvSpPr>
          <p:spPr>
            <a:xfrm>
              <a:off x="9463519" y="2759639"/>
              <a:ext cx="2182029" cy="842263"/>
            </a:xfrm>
            <a:prstGeom prst="chevron">
              <a:avLst>
                <a:gd name="adj" fmla="val 4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Shape 12">
              <a:extLst>
                <a:ext uri="{FF2B5EF4-FFF2-40B4-BE49-F238E27FC236}">
                  <a16:creationId xmlns:a16="http://schemas.microsoft.com/office/drawing/2014/main" id="{E2435E66-B4BC-4C11-983E-060996B504BB}"/>
                </a:ext>
              </a:extLst>
            </p:cNvPr>
            <p:cNvSpPr/>
            <p:nvPr/>
          </p:nvSpPr>
          <p:spPr>
            <a:xfrm>
              <a:off x="10045394" y="2970205"/>
              <a:ext cx="1842603" cy="842263"/>
            </a:xfrm>
            <a:custGeom>
              <a:avLst/>
              <a:gdLst>
                <a:gd name="connsiteX0" fmla="*/ 0 w 1842603"/>
                <a:gd name="connsiteY0" fmla="*/ 84226 h 842263"/>
                <a:gd name="connsiteX1" fmla="*/ 84226 w 1842603"/>
                <a:gd name="connsiteY1" fmla="*/ 0 h 842263"/>
                <a:gd name="connsiteX2" fmla="*/ 1758377 w 1842603"/>
                <a:gd name="connsiteY2" fmla="*/ 0 h 842263"/>
                <a:gd name="connsiteX3" fmla="*/ 1842603 w 1842603"/>
                <a:gd name="connsiteY3" fmla="*/ 84226 h 842263"/>
                <a:gd name="connsiteX4" fmla="*/ 1842603 w 1842603"/>
                <a:gd name="connsiteY4" fmla="*/ 758037 h 842263"/>
                <a:gd name="connsiteX5" fmla="*/ 1758377 w 1842603"/>
                <a:gd name="connsiteY5" fmla="*/ 842263 h 842263"/>
                <a:gd name="connsiteX6" fmla="*/ 84226 w 1842603"/>
                <a:gd name="connsiteY6" fmla="*/ 842263 h 842263"/>
                <a:gd name="connsiteX7" fmla="*/ 0 w 1842603"/>
                <a:gd name="connsiteY7" fmla="*/ 758037 h 842263"/>
                <a:gd name="connsiteX8" fmla="*/ 0 w 1842603"/>
                <a:gd name="connsiteY8" fmla="*/ 84226 h 84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2603" h="842263">
                  <a:moveTo>
                    <a:pt x="0" y="84226"/>
                  </a:moveTo>
                  <a:cubicBezTo>
                    <a:pt x="0" y="37709"/>
                    <a:pt x="37709" y="0"/>
                    <a:pt x="84226" y="0"/>
                  </a:cubicBezTo>
                  <a:lnTo>
                    <a:pt x="1758377" y="0"/>
                  </a:lnTo>
                  <a:cubicBezTo>
                    <a:pt x="1804894" y="0"/>
                    <a:pt x="1842603" y="37709"/>
                    <a:pt x="1842603" y="84226"/>
                  </a:cubicBezTo>
                  <a:lnTo>
                    <a:pt x="1842603" y="758037"/>
                  </a:lnTo>
                  <a:cubicBezTo>
                    <a:pt x="1842603" y="804554"/>
                    <a:pt x="1804894" y="842263"/>
                    <a:pt x="1758377" y="842263"/>
                  </a:cubicBezTo>
                  <a:lnTo>
                    <a:pt x="84226" y="842263"/>
                  </a:lnTo>
                  <a:cubicBezTo>
                    <a:pt x="37709" y="842263"/>
                    <a:pt x="0" y="804554"/>
                    <a:pt x="0" y="758037"/>
                  </a:cubicBezTo>
                  <a:lnTo>
                    <a:pt x="0" y="8422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789" tIns="95789" rIns="95789" bIns="95789" numCol="1" spcCol="1270" anchor="ctr" anchorCtr="0">
              <a:noAutofit/>
            </a:bodyPr>
            <a:lstStyle/>
            <a:p>
              <a:pPr marL="0" lvl="0" indent="0" algn="ctr" defTabSz="444500">
                <a:lnSpc>
                  <a:spcPct val="90000"/>
                </a:lnSpc>
                <a:spcBef>
                  <a:spcPct val="0"/>
                </a:spcBef>
                <a:spcAft>
                  <a:spcPct val="35000"/>
                </a:spcAft>
                <a:buNone/>
              </a:pPr>
              <a:r>
                <a:rPr lang="fr-BE" sz="1200" b="1" kern="1200" dirty="0"/>
                <a:t>Communication phase</a:t>
              </a:r>
            </a:p>
            <a:p>
              <a:pPr marL="0" lvl="0" indent="0" algn="ctr" defTabSz="444500">
                <a:lnSpc>
                  <a:spcPct val="90000"/>
                </a:lnSpc>
                <a:spcBef>
                  <a:spcPct val="0"/>
                </a:spcBef>
                <a:spcAft>
                  <a:spcPct val="35000"/>
                </a:spcAft>
                <a:buNone/>
              </a:pPr>
              <a:r>
                <a:rPr lang="fr-BE" sz="1200" kern="1200" dirty="0"/>
                <a:t>Webinar/Event ? </a:t>
              </a:r>
            </a:p>
            <a:p>
              <a:pPr marL="0" lvl="0" indent="0" algn="ctr" defTabSz="444500">
                <a:lnSpc>
                  <a:spcPct val="90000"/>
                </a:lnSpc>
                <a:spcBef>
                  <a:spcPct val="0"/>
                </a:spcBef>
                <a:spcAft>
                  <a:spcPct val="35000"/>
                </a:spcAft>
                <a:buNone/>
              </a:pPr>
              <a:r>
                <a:rPr lang="fr-BE" sz="1200" kern="1200" dirty="0"/>
                <a:t>Op-</a:t>
              </a:r>
              <a:r>
                <a:rPr lang="fr-BE" sz="1200" kern="1200" dirty="0" err="1"/>
                <a:t>ed</a:t>
              </a:r>
              <a:r>
                <a:rPr lang="fr-BE" sz="1200" kern="1200" dirty="0"/>
                <a:t> ?</a:t>
              </a:r>
              <a:endParaRPr lang="en-US" sz="1200" kern="1200" dirty="0"/>
            </a:p>
          </p:txBody>
        </p:sp>
      </p:grpSp>
      <p:sp>
        <p:nvSpPr>
          <p:cNvPr id="14" name="TextBox 13">
            <a:extLst>
              <a:ext uri="{FF2B5EF4-FFF2-40B4-BE49-F238E27FC236}">
                <a16:creationId xmlns:a16="http://schemas.microsoft.com/office/drawing/2014/main" id="{71CFE446-0182-40C4-B49B-5CB89ED95E8F}"/>
              </a:ext>
            </a:extLst>
          </p:cNvPr>
          <p:cNvSpPr txBox="1"/>
          <p:nvPr/>
        </p:nvSpPr>
        <p:spPr>
          <a:xfrm>
            <a:off x="443345" y="2358894"/>
            <a:ext cx="2198255" cy="369332"/>
          </a:xfrm>
          <a:prstGeom prst="rect">
            <a:avLst/>
          </a:prstGeom>
          <a:noFill/>
        </p:spPr>
        <p:txBody>
          <a:bodyPr wrap="square" rtlCol="0">
            <a:spAutoFit/>
          </a:bodyPr>
          <a:lstStyle/>
          <a:p>
            <a:r>
              <a:rPr lang="fr-BE" dirty="0"/>
              <a:t>July</a:t>
            </a:r>
            <a:endParaRPr lang="en-US" dirty="0"/>
          </a:p>
        </p:txBody>
      </p:sp>
      <p:sp>
        <p:nvSpPr>
          <p:cNvPr id="15" name="TextBox 14">
            <a:extLst>
              <a:ext uri="{FF2B5EF4-FFF2-40B4-BE49-F238E27FC236}">
                <a16:creationId xmlns:a16="http://schemas.microsoft.com/office/drawing/2014/main" id="{01F570C4-8C83-4CF1-B198-DB6EE7A9CFA1}"/>
              </a:ext>
            </a:extLst>
          </p:cNvPr>
          <p:cNvSpPr txBox="1"/>
          <p:nvPr/>
        </p:nvSpPr>
        <p:spPr>
          <a:xfrm>
            <a:off x="5500255" y="2358894"/>
            <a:ext cx="2198255" cy="369332"/>
          </a:xfrm>
          <a:prstGeom prst="rect">
            <a:avLst/>
          </a:prstGeom>
          <a:noFill/>
        </p:spPr>
        <p:txBody>
          <a:bodyPr wrap="square" rtlCol="0">
            <a:spAutoFit/>
          </a:bodyPr>
          <a:lstStyle/>
          <a:p>
            <a:r>
              <a:rPr lang="fr-BE" dirty="0"/>
              <a:t>August</a:t>
            </a:r>
            <a:endParaRPr lang="en-US" dirty="0"/>
          </a:p>
        </p:txBody>
      </p:sp>
      <p:sp>
        <p:nvSpPr>
          <p:cNvPr id="16" name="TextBox 15">
            <a:extLst>
              <a:ext uri="{FF2B5EF4-FFF2-40B4-BE49-F238E27FC236}">
                <a16:creationId xmlns:a16="http://schemas.microsoft.com/office/drawing/2014/main" id="{322414C1-958F-45FC-AC98-891160865CCA}"/>
              </a:ext>
            </a:extLst>
          </p:cNvPr>
          <p:cNvSpPr txBox="1"/>
          <p:nvPr/>
        </p:nvSpPr>
        <p:spPr>
          <a:xfrm>
            <a:off x="9491227" y="2358894"/>
            <a:ext cx="2198255" cy="369332"/>
          </a:xfrm>
          <a:prstGeom prst="rect">
            <a:avLst/>
          </a:prstGeom>
          <a:noFill/>
        </p:spPr>
        <p:txBody>
          <a:bodyPr wrap="square" rtlCol="0">
            <a:spAutoFit/>
          </a:bodyPr>
          <a:lstStyle/>
          <a:p>
            <a:r>
              <a:rPr lang="fr-BE" dirty="0" err="1"/>
              <a:t>September</a:t>
            </a:r>
            <a:endParaRPr lang="en-US" dirty="0"/>
          </a:p>
        </p:txBody>
      </p:sp>
      <p:sp>
        <p:nvSpPr>
          <p:cNvPr id="18" name="Freeform: Shape 17">
            <a:extLst>
              <a:ext uri="{FF2B5EF4-FFF2-40B4-BE49-F238E27FC236}">
                <a16:creationId xmlns:a16="http://schemas.microsoft.com/office/drawing/2014/main" id="{944F9CCA-2C60-4DCF-AAB0-10D403A966B5}"/>
              </a:ext>
            </a:extLst>
          </p:cNvPr>
          <p:cNvSpPr/>
          <p:nvPr/>
        </p:nvSpPr>
        <p:spPr>
          <a:xfrm>
            <a:off x="7979191" y="2917870"/>
            <a:ext cx="963240" cy="842263"/>
          </a:xfrm>
          <a:custGeom>
            <a:avLst/>
            <a:gdLst>
              <a:gd name="connsiteX0" fmla="*/ 0 w 1842603"/>
              <a:gd name="connsiteY0" fmla="*/ 84226 h 842263"/>
              <a:gd name="connsiteX1" fmla="*/ 84226 w 1842603"/>
              <a:gd name="connsiteY1" fmla="*/ 0 h 842263"/>
              <a:gd name="connsiteX2" fmla="*/ 1758377 w 1842603"/>
              <a:gd name="connsiteY2" fmla="*/ 0 h 842263"/>
              <a:gd name="connsiteX3" fmla="*/ 1842603 w 1842603"/>
              <a:gd name="connsiteY3" fmla="*/ 84226 h 842263"/>
              <a:gd name="connsiteX4" fmla="*/ 1842603 w 1842603"/>
              <a:gd name="connsiteY4" fmla="*/ 758037 h 842263"/>
              <a:gd name="connsiteX5" fmla="*/ 1758377 w 1842603"/>
              <a:gd name="connsiteY5" fmla="*/ 842263 h 842263"/>
              <a:gd name="connsiteX6" fmla="*/ 84226 w 1842603"/>
              <a:gd name="connsiteY6" fmla="*/ 842263 h 842263"/>
              <a:gd name="connsiteX7" fmla="*/ 0 w 1842603"/>
              <a:gd name="connsiteY7" fmla="*/ 758037 h 842263"/>
              <a:gd name="connsiteX8" fmla="*/ 0 w 1842603"/>
              <a:gd name="connsiteY8" fmla="*/ 84226 h 84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2603" h="842263">
                <a:moveTo>
                  <a:pt x="0" y="84226"/>
                </a:moveTo>
                <a:cubicBezTo>
                  <a:pt x="0" y="37709"/>
                  <a:pt x="37709" y="0"/>
                  <a:pt x="84226" y="0"/>
                </a:cubicBezTo>
                <a:lnTo>
                  <a:pt x="1758377" y="0"/>
                </a:lnTo>
                <a:cubicBezTo>
                  <a:pt x="1804894" y="0"/>
                  <a:pt x="1842603" y="37709"/>
                  <a:pt x="1842603" y="84226"/>
                </a:cubicBezTo>
                <a:lnTo>
                  <a:pt x="1842603" y="758037"/>
                </a:lnTo>
                <a:cubicBezTo>
                  <a:pt x="1842603" y="804554"/>
                  <a:pt x="1804894" y="842263"/>
                  <a:pt x="1758377" y="842263"/>
                </a:cubicBezTo>
                <a:lnTo>
                  <a:pt x="84226" y="842263"/>
                </a:lnTo>
                <a:cubicBezTo>
                  <a:pt x="37709" y="842263"/>
                  <a:pt x="0" y="804554"/>
                  <a:pt x="0" y="758037"/>
                </a:cubicBezTo>
                <a:lnTo>
                  <a:pt x="0" y="8422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789" tIns="95789" rIns="95789" bIns="95789" numCol="1" spcCol="1270" anchor="ctr" anchorCtr="0">
            <a:noAutofit/>
          </a:bodyPr>
          <a:lstStyle/>
          <a:p>
            <a:pPr marL="0" lvl="0" indent="0" algn="ctr" defTabSz="444500">
              <a:lnSpc>
                <a:spcPct val="90000"/>
              </a:lnSpc>
              <a:spcBef>
                <a:spcPct val="0"/>
              </a:spcBef>
              <a:spcAft>
                <a:spcPct val="35000"/>
              </a:spcAft>
              <a:buNone/>
            </a:pPr>
            <a:r>
              <a:rPr lang="fr-BE" sz="1200" b="1" kern="1200" dirty="0"/>
              <a:t>End</a:t>
            </a:r>
          </a:p>
          <a:p>
            <a:pPr marL="0" lvl="0" indent="0" algn="ctr" defTabSz="444500">
              <a:lnSpc>
                <a:spcPct val="90000"/>
              </a:lnSpc>
              <a:spcBef>
                <a:spcPct val="0"/>
              </a:spcBef>
              <a:spcAft>
                <a:spcPct val="35000"/>
              </a:spcAft>
              <a:buNone/>
            </a:pPr>
            <a:r>
              <a:rPr lang="fr-BE" sz="1200" kern="1200" dirty="0"/>
              <a:t>WG for validation</a:t>
            </a:r>
            <a:endParaRPr lang="en-US" sz="1200" kern="1200" dirty="0"/>
          </a:p>
        </p:txBody>
      </p:sp>
    </p:spTree>
    <p:extLst>
      <p:ext uri="{BB962C8B-B14F-4D97-AF65-F5344CB8AC3E}">
        <p14:creationId xmlns:p14="http://schemas.microsoft.com/office/powerpoint/2010/main" val="1352951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AC0AF-07B7-4EA8-997D-9F8E0670DE0B}"/>
              </a:ext>
            </a:extLst>
          </p:cNvPr>
          <p:cNvSpPr>
            <a:spLocks noGrp="1"/>
          </p:cNvSpPr>
          <p:nvPr>
            <p:ph type="title"/>
          </p:nvPr>
        </p:nvSpPr>
        <p:spPr>
          <a:xfrm>
            <a:off x="371475" y="3917950"/>
            <a:ext cx="6915150" cy="2268337"/>
          </a:xfrm>
        </p:spPr>
        <p:txBody>
          <a:bodyPr anchor="ctr">
            <a:normAutofit/>
          </a:bodyPr>
          <a:lstStyle/>
          <a:p>
            <a:r>
              <a:rPr lang="fr-BE" dirty="0"/>
              <a:t>WG Leadership?</a:t>
            </a:r>
            <a:endParaRPr lang="en-US" dirty="0"/>
          </a:p>
        </p:txBody>
      </p:sp>
      <p:pic>
        <p:nvPicPr>
          <p:cNvPr id="9" name="Picture 8" descr="Orange coloured pencil standing out from the crowd of black pencils">
            <a:extLst>
              <a:ext uri="{FF2B5EF4-FFF2-40B4-BE49-F238E27FC236}">
                <a16:creationId xmlns:a16="http://schemas.microsoft.com/office/drawing/2014/main" id="{0D6C886F-738B-4737-95FA-C320CA6792BF}"/>
              </a:ext>
            </a:extLst>
          </p:cNvPr>
          <p:cNvPicPr>
            <a:picLocks noChangeAspect="1"/>
          </p:cNvPicPr>
          <p:nvPr/>
        </p:nvPicPr>
        <p:blipFill rotWithShape="1">
          <a:blip r:embed="rId2"/>
          <a:srcRect t="14060" r="-1" b="-1"/>
          <a:stretch/>
        </p:blipFill>
        <p:spPr>
          <a:xfrm>
            <a:off x="371476" y="260351"/>
            <a:ext cx="11520489" cy="5940424"/>
          </a:xfrm>
          <a:custGeom>
            <a:avLst/>
            <a:gdLst>
              <a:gd name="connsiteX0" fmla="*/ 9344026 w 11520489"/>
              <a:gd name="connsiteY0" fmla="*/ 3657598 h 5940424"/>
              <a:gd name="connsiteX1" fmla="*/ 11520489 w 11520489"/>
              <a:gd name="connsiteY1" fmla="*/ 3657598 h 5940424"/>
              <a:gd name="connsiteX2" fmla="*/ 11520489 w 11520489"/>
              <a:gd name="connsiteY2" fmla="*/ 5940424 h 5940424"/>
              <a:gd name="connsiteX3" fmla="*/ 9344026 w 11520489"/>
              <a:gd name="connsiteY3" fmla="*/ 5940424 h 5940424"/>
              <a:gd name="connsiteX4" fmla="*/ 9344026 w 11520489"/>
              <a:gd name="connsiteY4" fmla="*/ 2066924 h 5940424"/>
              <a:gd name="connsiteX5" fmla="*/ 11520489 w 11520489"/>
              <a:gd name="connsiteY5" fmla="*/ 2066924 h 5940424"/>
              <a:gd name="connsiteX6" fmla="*/ 11520489 w 11520489"/>
              <a:gd name="connsiteY6" fmla="*/ 3578224 h 5940424"/>
              <a:gd name="connsiteX7" fmla="*/ 9344026 w 11520489"/>
              <a:gd name="connsiteY7" fmla="*/ 3578224 h 5940424"/>
              <a:gd name="connsiteX8" fmla="*/ 7097365 w 11520489"/>
              <a:gd name="connsiteY8" fmla="*/ 2066924 h 5940424"/>
              <a:gd name="connsiteX9" fmla="*/ 9273828 w 11520489"/>
              <a:gd name="connsiteY9" fmla="*/ 2066924 h 5940424"/>
              <a:gd name="connsiteX10" fmla="*/ 9273828 w 11520489"/>
              <a:gd name="connsiteY10" fmla="*/ 3578224 h 5940424"/>
              <a:gd name="connsiteX11" fmla="*/ 7097365 w 11520489"/>
              <a:gd name="connsiteY11" fmla="*/ 3578224 h 5940424"/>
              <a:gd name="connsiteX12" fmla="*/ 2604044 w 11520489"/>
              <a:gd name="connsiteY12" fmla="*/ 2066923 h 5940424"/>
              <a:gd name="connsiteX13" fmla="*/ 4780506 w 11520489"/>
              <a:gd name="connsiteY13" fmla="*/ 2066923 h 5940424"/>
              <a:gd name="connsiteX14" fmla="*/ 4780506 w 11520489"/>
              <a:gd name="connsiteY14" fmla="*/ 3578222 h 5940424"/>
              <a:gd name="connsiteX15" fmla="*/ 2604044 w 11520489"/>
              <a:gd name="connsiteY15" fmla="*/ 3578222 h 5940424"/>
              <a:gd name="connsiteX16" fmla="*/ 0 w 11520489"/>
              <a:gd name="connsiteY16" fmla="*/ 2066923 h 5940424"/>
              <a:gd name="connsiteX17" fmla="*/ 2533843 w 11520489"/>
              <a:gd name="connsiteY17" fmla="*/ 2066923 h 5940424"/>
              <a:gd name="connsiteX18" fmla="*/ 2533843 w 11520489"/>
              <a:gd name="connsiteY18" fmla="*/ 3578222 h 5940424"/>
              <a:gd name="connsiteX19" fmla="*/ 0 w 11520489"/>
              <a:gd name="connsiteY19" fmla="*/ 3578222 h 5940424"/>
              <a:gd name="connsiteX20" fmla="*/ 2604046 w 11520489"/>
              <a:gd name="connsiteY20" fmla="*/ 0 h 5940424"/>
              <a:gd name="connsiteX21" fmla="*/ 4780509 w 11520489"/>
              <a:gd name="connsiteY21" fmla="*/ 0 h 5940424"/>
              <a:gd name="connsiteX22" fmla="*/ 4780509 w 11520489"/>
              <a:gd name="connsiteY22" fmla="*/ 1987550 h 5940424"/>
              <a:gd name="connsiteX23" fmla="*/ 2604046 w 11520489"/>
              <a:gd name="connsiteY23" fmla="*/ 1987550 h 5940424"/>
              <a:gd name="connsiteX24" fmla="*/ 2 w 11520489"/>
              <a:gd name="connsiteY24" fmla="*/ 0 h 5940424"/>
              <a:gd name="connsiteX25" fmla="*/ 2533845 w 11520489"/>
              <a:gd name="connsiteY25" fmla="*/ 0 h 5940424"/>
              <a:gd name="connsiteX26" fmla="*/ 2533845 w 11520489"/>
              <a:gd name="connsiteY26" fmla="*/ 1987550 h 5940424"/>
              <a:gd name="connsiteX27" fmla="*/ 2 w 11520489"/>
              <a:gd name="connsiteY27" fmla="*/ 1987550 h 5940424"/>
              <a:gd name="connsiteX28" fmla="*/ 7097365 w 11520489"/>
              <a:gd name="connsiteY28" fmla="*/ 0 h 5940424"/>
              <a:gd name="connsiteX29" fmla="*/ 9273828 w 11520489"/>
              <a:gd name="connsiteY29" fmla="*/ 0 h 5940424"/>
              <a:gd name="connsiteX30" fmla="*/ 9273828 w 11520489"/>
              <a:gd name="connsiteY30" fmla="*/ 1987550 h 5940424"/>
              <a:gd name="connsiteX31" fmla="*/ 7097365 w 11520489"/>
              <a:gd name="connsiteY31" fmla="*/ 1987550 h 5940424"/>
              <a:gd name="connsiteX32" fmla="*/ 4850705 w 11520489"/>
              <a:gd name="connsiteY32" fmla="*/ 0 h 5940424"/>
              <a:gd name="connsiteX33" fmla="*/ 7027168 w 11520489"/>
              <a:gd name="connsiteY33" fmla="*/ 0 h 5940424"/>
              <a:gd name="connsiteX34" fmla="*/ 7027168 w 11520489"/>
              <a:gd name="connsiteY34" fmla="*/ 1987550 h 5940424"/>
              <a:gd name="connsiteX35" fmla="*/ 4850705 w 11520489"/>
              <a:gd name="connsiteY35" fmla="*/ 1987550 h 5940424"/>
              <a:gd name="connsiteX36" fmla="*/ 9344025 w 11520489"/>
              <a:gd name="connsiteY36" fmla="*/ 0 h 5940424"/>
              <a:gd name="connsiteX37" fmla="*/ 11520488 w 11520489"/>
              <a:gd name="connsiteY37" fmla="*/ 0 h 5940424"/>
              <a:gd name="connsiteX38" fmla="*/ 11520488 w 11520489"/>
              <a:gd name="connsiteY38" fmla="*/ 1987550 h 5940424"/>
              <a:gd name="connsiteX39" fmla="*/ 9344025 w 11520489"/>
              <a:gd name="connsiteY39" fmla="*/ 1987550 h 594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520489" h="5940424">
                <a:moveTo>
                  <a:pt x="9344026" y="3657598"/>
                </a:moveTo>
                <a:lnTo>
                  <a:pt x="11520489" y="3657598"/>
                </a:lnTo>
                <a:lnTo>
                  <a:pt x="11520489" y="5940424"/>
                </a:lnTo>
                <a:lnTo>
                  <a:pt x="9344026" y="5940424"/>
                </a:lnTo>
                <a:close/>
                <a:moveTo>
                  <a:pt x="9344026" y="2066924"/>
                </a:moveTo>
                <a:lnTo>
                  <a:pt x="11520489" y="2066924"/>
                </a:lnTo>
                <a:lnTo>
                  <a:pt x="11520489" y="3578224"/>
                </a:lnTo>
                <a:lnTo>
                  <a:pt x="9344026" y="3578224"/>
                </a:lnTo>
                <a:close/>
                <a:moveTo>
                  <a:pt x="7097365" y="2066924"/>
                </a:moveTo>
                <a:lnTo>
                  <a:pt x="9273828" y="2066924"/>
                </a:lnTo>
                <a:lnTo>
                  <a:pt x="9273828" y="3578224"/>
                </a:lnTo>
                <a:lnTo>
                  <a:pt x="7097365" y="3578224"/>
                </a:lnTo>
                <a:close/>
                <a:moveTo>
                  <a:pt x="2604044" y="2066923"/>
                </a:moveTo>
                <a:lnTo>
                  <a:pt x="4780506" y="2066923"/>
                </a:lnTo>
                <a:lnTo>
                  <a:pt x="4780506" y="3578222"/>
                </a:lnTo>
                <a:lnTo>
                  <a:pt x="2604044" y="3578222"/>
                </a:lnTo>
                <a:close/>
                <a:moveTo>
                  <a:pt x="0" y="2066923"/>
                </a:moveTo>
                <a:lnTo>
                  <a:pt x="2533843" y="2066923"/>
                </a:lnTo>
                <a:lnTo>
                  <a:pt x="2533843" y="3578222"/>
                </a:lnTo>
                <a:lnTo>
                  <a:pt x="0" y="3578222"/>
                </a:lnTo>
                <a:close/>
                <a:moveTo>
                  <a:pt x="2604046" y="0"/>
                </a:moveTo>
                <a:lnTo>
                  <a:pt x="4780509" y="0"/>
                </a:lnTo>
                <a:lnTo>
                  <a:pt x="4780509" y="1987550"/>
                </a:lnTo>
                <a:lnTo>
                  <a:pt x="2604046" y="1987550"/>
                </a:lnTo>
                <a:close/>
                <a:moveTo>
                  <a:pt x="2" y="0"/>
                </a:moveTo>
                <a:lnTo>
                  <a:pt x="2533845" y="0"/>
                </a:lnTo>
                <a:lnTo>
                  <a:pt x="2533845" y="1987550"/>
                </a:lnTo>
                <a:lnTo>
                  <a:pt x="2" y="1987550"/>
                </a:lnTo>
                <a:close/>
                <a:moveTo>
                  <a:pt x="7097365" y="0"/>
                </a:moveTo>
                <a:lnTo>
                  <a:pt x="9273828" y="0"/>
                </a:lnTo>
                <a:lnTo>
                  <a:pt x="9273828" y="1987550"/>
                </a:lnTo>
                <a:lnTo>
                  <a:pt x="7097365" y="1987550"/>
                </a:lnTo>
                <a:close/>
                <a:moveTo>
                  <a:pt x="4850705" y="0"/>
                </a:moveTo>
                <a:lnTo>
                  <a:pt x="7027168" y="0"/>
                </a:lnTo>
                <a:lnTo>
                  <a:pt x="7027168" y="1987550"/>
                </a:lnTo>
                <a:lnTo>
                  <a:pt x="4850705" y="1987550"/>
                </a:lnTo>
                <a:close/>
                <a:moveTo>
                  <a:pt x="9344025" y="0"/>
                </a:moveTo>
                <a:lnTo>
                  <a:pt x="11520488" y="0"/>
                </a:lnTo>
                <a:lnTo>
                  <a:pt x="11520488" y="1987550"/>
                </a:lnTo>
                <a:lnTo>
                  <a:pt x="9344025" y="1987550"/>
                </a:lnTo>
                <a:close/>
              </a:path>
            </a:pathLst>
          </a:custGeom>
          <a:noFill/>
        </p:spPr>
      </p:pic>
    </p:spTree>
    <p:extLst>
      <p:ext uri="{BB962C8B-B14F-4D97-AF65-F5344CB8AC3E}">
        <p14:creationId xmlns:p14="http://schemas.microsoft.com/office/powerpoint/2010/main" val="102564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88EC-9E8B-4E5A-8A90-0F076DF6D6FC}"/>
              </a:ext>
            </a:extLst>
          </p:cNvPr>
          <p:cNvSpPr>
            <a:spLocks noGrp="1"/>
          </p:cNvSpPr>
          <p:nvPr>
            <p:ph type="title"/>
          </p:nvPr>
        </p:nvSpPr>
        <p:spPr>
          <a:xfrm>
            <a:off x="839789" y="457200"/>
            <a:ext cx="3932238" cy="1600200"/>
          </a:xfrm>
        </p:spPr>
        <p:txBody>
          <a:bodyPr anchor="b">
            <a:normAutofit/>
          </a:bodyPr>
          <a:lstStyle/>
          <a:p>
            <a:r>
              <a:rPr lang="fr-BE" sz="3200" dirty="0"/>
              <a:t>Report </a:t>
            </a:r>
            <a:r>
              <a:rPr lang="fr-BE" sz="3200" dirty="0" err="1"/>
              <a:t>from</a:t>
            </a:r>
            <a:r>
              <a:rPr lang="fr-BE" sz="3200" dirty="0"/>
              <a:t> Meetings </a:t>
            </a:r>
            <a:r>
              <a:rPr lang="fr-BE" sz="3200" dirty="0" err="1"/>
              <a:t>with</a:t>
            </a:r>
            <a:r>
              <a:rPr lang="fr-BE" sz="3200" dirty="0"/>
              <a:t> Commission</a:t>
            </a:r>
            <a:endParaRPr lang="en-US" sz="3200" dirty="0"/>
          </a:p>
        </p:txBody>
      </p:sp>
      <p:sp>
        <p:nvSpPr>
          <p:cNvPr id="11" name="Text Placeholder 3">
            <a:extLst>
              <a:ext uri="{FF2B5EF4-FFF2-40B4-BE49-F238E27FC236}">
                <a16:creationId xmlns:a16="http://schemas.microsoft.com/office/drawing/2014/main" id="{865BAC59-02E8-405D-9B21-294F14408AD7}"/>
              </a:ext>
            </a:extLst>
          </p:cNvPr>
          <p:cNvSpPr>
            <a:spLocks noGrp="1"/>
          </p:cNvSpPr>
          <p:nvPr>
            <p:ph type="body" sz="half" idx="2"/>
          </p:nvPr>
        </p:nvSpPr>
        <p:spPr>
          <a:xfrm>
            <a:off x="839789" y="2057400"/>
            <a:ext cx="3932238" cy="3811588"/>
          </a:xfrm>
          <a:blipFill dpi="0"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p:spPr>
        <p:txBody>
          <a:bodyPr/>
          <a:lstStyle/>
          <a:p>
            <a:endParaRPr lang="en-US" dirty="0"/>
          </a:p>
        </p:txBody>
      </p:sp>
      <p:sp>
        <p:nvSpPr>
          <p:cNvPr id="6" name="Freeform: Shape 5">
            <a:extLst>
              <a:ext uri="{FF2B5EF4-FFF2-40B4-BE49-F238E27FC236}">
                <a16:creationId xmlns:a16="http://schemas.microsoft.com/office/drawing/2014/main" id="{81B4FF03-4CBD-4AEC-A491-84653A88BA78}"/>
              </a:ext>
            </a:extLst>
          </p:cNvPr>
          <p:cNvSpPr/>
          <p:nvPr/>
        </p:nvSpPr>
        <p:spPr>
          <a:xfrm>
            <a:off x="5063114" y="693583"/>
            <a:ext cx="6172199" cy="407745"/>
          </a:xfrm>
          <a:custGeom>
            <a:avLst/>
            <a:gdLst>
              <a:gd name="connsiteX0" fmla="*/ 0 w 6172199"/>
              <a:gd name="connsiteY0" fmla="*/ 67959 h 407745"/>
              <a:gd name="connsiteX1" fmla="*/ 67959 w 6172199"/>
              <a:gd name="connsiteY1" fmla="*/ 0 h 407745"/>
              <a:gd name="connsiteX2" fmla="*/ 6104240 w 6172199"/>
              <a:gd name="connsiteY2" fmla="*/ 0 h 407745"/>
              <a:gd name="connsiteX3" fmla="*/ 6172199 w 6172199"/>
              <a:gd name="connsiteY3" fmla="*/ 67959 h 407745"/>
              <a:gd name="connsiteX4" fmla="*/ 6172199 w 6172199"/>
              <a:gd name="connsiteY4" fmla="*/ 339786 h 407745"/>
              <a:gd name="connsiteX5" fmla="*/ 6104240 w 6172199"/>
              <a:gd name="connsiteY5" fmla="*/ 407745 h 407745"/>
              <a:gd name="connsiteX6" fmla="*/ 67959 w 6172199"/>
              <a:gd name="connsiteY6" fmla="*/ 407745 h 407745"/>
              <a:gd name="connsiteX7" fmla="*/ 0 w 6172199"/>
              <a:gd name="connsiteY7" fmla="*/ 339786 h 407745"/>
              <a:gd name="connsiteX8" fmla="*/ 0 w 6172199"/>
              <a:gd name="connsiteY8" fmla="*/ 67959 h 40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199" h="407745">
                <a:moveTo>
                  <a:pt x="0" y="67959"/>
                </a:moveTo>
                <a:cubicBezTo>
                  <a:pt x="0" y="30426"/>
                  <a:pt x="30426" y="0"/>
                  <a:pt x="67959" y="0"/>
                </a:cubicBezTo>
                <a:lnTo>
                  <a:pt x="6104240" y="0"/>
                </a:lnTo>
                <a:cubicBezTo>
                  <a:pt x="6141773" y="0"/>
                  <a:pt x="6172199" y="30426"/>
                  <a:pt x="6172199" y="67959"/>
                </a:cubicBezTo>
                <a:lnTo>
                  <a:pt x="6172199" y="339786"/>
                </a:lnTo>
                <a:cubicBezTo>
                  <a:pt x="6172199" y="377319"/>
                  <a:pt x="6141773" y="407745"/>
                  <a:pt x="6104240" y="407745"/>
                </a:cubicBezTo>
                <a:lnTo>
                  <a:pt x="67959" y="407745"/>
                </a:lnTo>
                <a:cubicBezTo>
                  <a:pt x="30426" y="407745"/>
                  <a:pt x="0" y="377319"/>
                  <a:pt x="0" y="339786"/>
                </a:cubicBezTo>
                <a:lnTo>
                  <a:pt x="0" y="67959"/>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84674" tIns="84674" rIns="84674" bIns="84674" numCol="1" spcCol="1270" anchor="ctr" anchorCtr="0">
            <a:noAutofit/>
          </a:bodyPr>
          <a:lstStyle/>
          <a:p>
            <a:pPr marL="0" lvl="0" indent="0" algn="l" defTabSz="755650">
              <a:lnSpc>
                <a:spcPct val="90000"/>
              </a:lnSpc>
              <a:spcBef>
                <a:spcPct val="0"/>
              </a:spcBef>
              <a:spcAft>
                <a:spcPct val="35000"/>
              </a:spcAft>
              <a:buNone/>
            </a:pPr>
            <a:r>
              <a:rPr lang="fr-BE" sz="1700" kern="1200"/>
              <a:t>DG MOVE A1, B3. / DG ENV.  / Cab Valean.</a:t>
            </a:r>
            <a:endParaRPr lang="en-US" sz="1700" kern="1200"/>
          </a:p>
        </p:txBody>
      </p:sp>
      <p:sp>
        <p:nvSpPr>
          <p:cNvPr id="7" name="Freeform: Shape 6">
            <a:extLst>
              <a:ext uri="{FF2B5EF4-FFF2-40B4-BE49-F238E27FC236}">
                <a16:creationId xmlns:a16="http://schemas.microsoft.com/office/drawing/2014/main" id="{60D43065-952C-4650-A229-1F6E8D3265F7}"/>
              </a:ext>
            </a:extLst>
          </p:cNvPr>
          <p:cNvSpPr/>
          <p:nvPr/>
        </p:nvSpPr>
        <p:spPr>
          <a:xfrm>
            <a:off x="5063114" y="1150288"/>
            <a:ext cx="6172199" cy="407745"/>
          </a:xfrm>
          <a:custGeom>
            <a:avLst/>
            <a:gdLst>
              <a:gd name="connsiteX0" fmla="*/ 0 w 6172199"/>
              <a:gd name="connsiteY0" fmla="*/ 67959 h 407745"/>
              <a:gd name="connsiteX1" fmla="*/ 67959 w 6172199"/>
              <a:gd name="connsiteY1" fmla="*/ 0 h 407745"/>
              <a:gd name="connsiteX2" fmla="*/ 6104240 w 6172199"/>
              <a:gd name="connsiteY2" fmla="*/ 0 h 407745"/>
              <a:gd name="connsiteX3" fmla="*/ 6172199 w 6172199"/>
              <a:gd name="connsiteY3" fmla="*/ 67959 h 407745"/>
              <a:gd name="connsiteX4" fmla="*/ 6172199 w 6172199"/>
              <a:gd name="connsiteY4" fmla="*/ 339786 h 407745"/>
              <a:gd name="connsiteX5" fmla="*/ 6104240 w 6172199"/>
              <a:gd name="connsiteY5" fmla="*/ 407745 h 407745"/>
              <a:gd name="connsiteX6" fmla="*/ 67959 w 6172199"/>
              <a:gd name="connsiteY6" fmla="*/ 407745 h 407745"/>
              <a:gd name="connsiteX7" fmla="*/ 0 w 6172199"/>
              <a:gd name="connsiteY7" fmla="*/ 339786 h 407745"/>
              <a:gd name="connsiteX8" fmla="*/ 0 w 6172199"/>
              <a:gd name="connsiteY8" fmla="*/ 67959 h 40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199" h="407745">
                <a:moveTo>
                  <a:pt x="0" y="67959"/>
                </a:moveTo>
                <a:cubicBezTo>
                  <a:pt x="0" y="30426"/>
                  <a:pt x="30426" y="0"/>
                  <a:pt x="67959" y="0"/>
                </a:cubicBezTo>
                <a:lnTo>
                  <a:pt x="6104240" y="0"/>
                </a:lnTo>
                <a:cubicBezTo>
                  <a:pt x="6141773" y="0"/>
                  <a:pt x="6172199" y="30426"/>
                  <a:pt x="6172199" y="67959"/>
                </a:cubicBezTo>
                <a:lnTo>
                  <a:pt x="6172199" y="339786"/>
                </a:lnTo>
                <a:cubicBezTo>
                  <a:pt x="6172199" y="377319"/>
                  <a:pt x="6141773" y="407745"/>
                  <a:pt x="6104240" y="407745"/>
                </a:cubicBezTo>
                <a:lnTo>
                  <a:pt x="67959" y="407745"/>
                </a:lnTo>
                <a:cubicBezTo>
                  <a:pt x="30426" y="407745"/>
                  <a:pt x="0" y="377319"/>
                  <a:pt x="0" y="339786"/>
                </a:cubicBezTo>
                <a:lnTo>
                  <a:pt x="0" y="67959"/>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84674" tIns="84674" rIns="84674" bIns="84674" numCol="1" spcCol="1270" anchor="ctr" anchorCtr="0">
            <a:noAutofit/>
          </a:bodyPr>
          <a:lstStyle/>
          <a:p>
            <a:pPr marL="0" lvl="0" indent="0" algn="l" defTabSz="755650">
              <a:lnSpc>
                <a:spcPct val="90000"/>
              </a:lnSpc>
              <a:spcBef>
                <a:spcPct val="0"/>
              </a:spcBef>
              <a:spcAft>
                <a:spcPct val="35000"/>
              </a:spcAft>
              <a:buNone/>
            </a:pPr>
            <a:r>
              <a:rPr lang="fr-BE" sz="1700" kern="1200" dirty="0"/>
              <a:t>Participants: WG chair, </a:t>
            </a:r>
            <a:r>
              <a:rPr lang="fr-BE" sz="1700" kern="1200" dirty="0" err="1"/>
              <a:t>secretariat</a:t>
            </a:r>
            <a:r>
              <a:rPr lang="fr-BE" sz="1700" kern="1200" dirty="0"/>
              <a:t>, T&amp;E, </a:t>
            </a:r>
            <a:r>
              <a:rPr lang="fr-BE" sz="1700" kern="1200" dirty="0" err="1"/>
              <a:t>Eurocities</a:t>
            </a:r>
            <a:r>
              <a:rPr lang="fr-BE" sz="1700" kern="1200" dirty="0"/>
              <a:t>, Polis, Renault</a:t>
            </a:r>
            <a:endParaRPr lang="en-US" sz="1700" kern="1200" dirty="0"/>
          </a:p>
        </p:txBody>
      </p:sp>
      <p:sp>
        <p:nvSpPr>
          <p:cNvPr id="8" name="Freeform: Shape 7">
            <a:extLst>
              <a:ext uri="{FF2B5EF4-FFF2-40B4-BE49-F238E27FC236}">
                <a16:creationId xmlns:a16="http://schemas.microsoft.com/office/drawing/2014/main" id="{4743F8D5-1769-48CD-B84E-136CADAA6208}"/>
              </a:ext>
            </a:extLst>
          </p:cNvPr>
          <p:cNvSpPr/>
          <p:nvPr/>
        </p:nvSpPr>
        <p:spPr>
          <a:xfrm>
            <a:off x="5063115" y="2021374"/>
            <a:ext cx="6172199" cy="407745"/>
          </a:xfrm>
          <a:custGeom>
            <a:avLst/>
            <a:gdLst>
              <a:gd name="connsiteX0" fmla="*/ 0 w 6172199"/>
              <a:gd name="connsiteY0" fmla="*/ 67959 h 407745"/>
              <a:gd name="connsiteX1" fmla="*/ 67959 w 6172199"/>
              <a:gd name="connsiteY1" fmla="*/ 0 h 407745"/>
              <a:gd name="connsiteX2" fmla="*/ 6104240 w 6172199"/>
              <a:gd name="connsiteY2" fmla="*/ 0 h 407745"/>
              <a:gd name="connsiteX3" fmla="*/ 6172199 w 6172199"/>
              <a:gd name="connsiteY3" fmla="*/ 67959 h 407745"/>
              <a:gd name="connsiteX4" fmla="*/ 6172199 w 6172199"/>
              <a:gd name="connsiteY4" fmla="*/ 339786 h 407745"/>
              <a:gd name="connsiteX5" fmla="*/ 6104240 w 6172199"/>
              <a:gd name="connsiteY5" fmla="*/ 407745 h 407745"/>
              <a:gd name="connsiteX6" fmla="*/ 67959 w 6172199"/>
              <a:gd name="connsiteY6" fmla="*/ 407745 h 407745"/>
              <a:gd name="connsiteX7" fmla="*/ 0 w 6172199"/>
              <a:gd name="connsiteY7" fmla="*/ 339786 h 407745"/>
              <a:gd name="connsiteX8" fmla="*/ 0 w 6172199"/>
              <a:gd name="connsiteY8" fmla="*/ 67959 h 40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199" h="407745">
                <a:moveTo>
                  <a:pt x="0" y="67959"/>
                </a:moveTo>
                <a:cubicBezTo>
                  <a:pt x="0" y="30426"/>
                  <a:pt x="30426" y="0"/>
                  <a:pt x="67959" y="0"/>
                </a:cubicBezTo>
                <a:lnTo>
                  <a:pt x="6104240" y="0"/>
                </a:lnTo>
                <a:cubicBezTo>
                  <a:pt x="6141773" y="0"/>
                  <a:pt x="6172199" y="30426"/>
                  <a:pt x="6172199" y="67959"/>
                </a:cubicBezTo>
                <a:lnTo>
                  <a:pt x="6172199" y="339786"/>
                </a:lnTo>
                <a:cubicBezTo>
                  <a:pt x="6172199" y="377319"/>
                  <a:pt x="6141773" y="407745"/>
                  <a:pt x="6104240" y="407745"/>
                </a:cubicBezTo>
                <a:lnTo>
                  <a:pt x="67959" y="407745"/>
                </a:lnTo>
                <a:cubicBezTo>
                  <a:pt x="30426" y="407745"/>
                  <a:pt x="0" y="377319"/>
                  <a:pt x="0" y="339786"/>
                </a:cubicBezTo>
                <a:lnTo>
                  <a:pt x="0" y="67959"/>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84674" tIns="84674" rIns="84674" bIns="84674" numCol="1" spcCol="1270" anchor="ctr" anchorCtr="0">
            <a:noAutofit/>
          </a:bodyPr>
          <a:lstStyle/>
          <a:p>
            <a:pPr marL="0" lvl="0" indent="0" algn="l" defTabSz="755650">
              <a:lnSpc>
                <a:spcPct val="90000"/>
              </a:lnSpc>
              <a:spcBef>
                <a:spcPct val="0"/>
              </a:spcBef>
              <a:spcAft>
                <a:spcPct val="35000"/>
              </a:spcAft>
              <a:buNone/>
            </a:pPr>
            <a:r>
              <a:rPr lang="fr-BE" sz="1700" kern="1200" dirty="0"/>
              <a:t>All Commission in brainstorming phase to </a:t>
            </a:r>
            <a:r>
              <a:rPr lang="fr-BE" sz="1700" kern="1200" dirty="0" err="1"/>
              <a:t>implement</a:t>
            </a:r>
            <a:r>
              <a:rPr lang="fr-BE" sz="1700" kern="1200" dirty="0"/>
              <a:t> SSMS</a:t>
            </a:r>
            <a:endParaRPr lang="en-US" sz="1700" kern="1200" dirty="0"/>
          </a:p>
        </p:txBody>
      </p:sp>
      <p:sp>
        <p:nvSpPr>
          <p:cNvPr id="10" name="Freeform: Shape 9">
            <a:extLst>
              <a:ext uri="{FF2B5EF4-FFF2-40B4-BE49-F238E27FC236}">
                <a16:creationId xmlns:a16="http://schemas.microsoft.com/office/drawing/2014/main" id="{AA0E7F1A-DDA3-4CB8-A772-C278187FAB0C}"/>
              </a:ext>
            </a:extLst>
          </p:cNvPr>
          <p:cNvSpPr/>
          <p:nvPr/>
        </p:nvSpPr>
        <p:spPr>
          <a:xfrm>
            <a:off x="5063115" y="2478079"/>
            <a:ext cx="6172199" cy="407745"/>
          </a:xfrm>
          <a:custGeom>
            <a:avLst/>
            <a:gdLst>
              <a:gd name="connsiteX0" fmla="*/ 0 w 6172199"/>
              <a:gd name="connsiteY0" fmla="*/ 67959 h 407745"/>
              <a:gd name="connsiteX1" fmla="*/ 67959 w 6172199"/>
              <a:gd name="connsiteY1" fmla="*/ 0 h 407745"/>
              <a:gd name="connsiteX2" fmla="*/ 6104240 w 6172199"/>
              <a:gd name="connsiteY2" fmla="*/ 0 h 407745"/>
              <a:gd name="connsiteX3" fmla="*/ 6172199 w 6172199"/>
              <a:gd name="connsiteY3" fmla="*/ 67959 h 407745"/>
              <a:gd name="connsiteX4" fmla="*/ 6172199 w 6172199"/>
              <a:gd name="connsiteY4" fmla="*/ 339786 h 407745"/>
              <a:gd name="connsiteX5" fmla="*/ 6104240 w 6172199"/>
              <a:gd name="connsiteY5" fmla="*/ 407745 h 407745"/>
              <a:gd name="connsiteX6" fmla="*/ 67959 w 6172199"/>
              <a:gd name="connsiteY6" fmla="*/ 407745 h 407745"/>
              <a:gd name="connsiteX7" fmla="*/ 0 w 6172199"/>
              <a:gd name="connsiteY7" fmla="*/ 339786 h 407745"/>
              <a:gd name="connsiteX8" fmla="*/ 0 w 6172199"/>
              <a:gd name="connsiteY8" fmla="*/ 67959 h 40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199" h="407745">
                <a:moveTo>
                  <a:pt x="0" y="67959"/>
                </a:moveTo>
                <a:cubicBezTo>
                  <a:pt x="0" y="30426"/>
                  <a:pt x="30426" y="0"/>
                  <a:pt x="67959" y="0"/>
                </a:cubicBezTo>
                <a:lnTo>
                  <a:pt x="6104240" y="0"/>
                </a:lnTo>
                <a:cubicBezTo>
                  <a:pt x="6141773" y="0"/>
                  <a:pt x="6172199" y="30426"/>
                  <a:pt x="6172199" y="67959"/>
                </a:cubicBezTo>
                <a:lnTo>
                  <a:pt x="6172199" y="339786"/>
                </a:lnTo>
                <a:cubicBezTo>
                  <a:pt x="6172199" y="377319"/>
                  <a:pt x="6141773" y="407745"/>
                  <a:pt x="6104240" y="407745"/>
                </a:cubicBezTo>
                <a:lnTo>
                  <a:pt x="67959" y="407745"/>
                </a:lnTo>
                <a:cubicBezTo>
                  <a:pt x="30426" y="407745"/>
                  <a:pt x="0" y="377319"/>
                  <a:pt x="0" y="339786"/>
                </a:cubicBezTo>
                <a:lnTo>
                  <a:pt x="0" y="67959"/>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84674" tIns="84674" rIns="84674" bIns="84674" numCol="1" spcCol="1270" anchor="ctr" anchorCtr="0">
            <a:noAutofit/>
          </a:bodyPr>
          <a:lstStyle/>
          <a:p>
            <a:pPr marL="0" lvl="0" indent="0" algn="l" defTabSz="755650">
              <a:lnSpc>
                <a:spcPct val="90000"/>
              </a:lnSpc>
              <a:spcBef>
                <a:spcPct val="0"/>
              </a:spcBef>
              <a:spcAft>
                <a:spcPct val="35000"/>
              </a:spcAft>
              <a:buNone/>
            </a:pPr>
            <a:r>
              <a:rPr lang="fr-BE" sz="1700" kern="1200" dirty="0"/>
              <a:t>New </a:t>
            </a:r>
            <a:r>
              <a:rPr lang="fr-BE" sz="1700" kern="1200" dirty="0" err="1"/>
              <a:t>regulation</a:t>
            </a:r>
            <a:r>
              <a:rPr lang="fr-BE" sz="1700" kern="1200" dirty="0"/>
              <a:t> </a:t>
            </a:r>
            <a:r>
              <a:rPr lang="fr-BE" sz="1700" kern="1200" dirty="0" err="1"/>
              <a:t>very</a:t>
            </a:r>
            <a:r>
              <a:rPr lang="fr-BE" sz="1700" kern="1200" dirty="0"/>
              <a:t> </a:t>
            </a:r>
            <a:r>
              <a:rPr lang="fr-BE" sz="1700" kern="1200" dirty="0" err="1"/>
              <a:t>unlikely</a:t>
            </a:r>
            <a:r>
              <a:rPr lang="fr-BE" sz="1700" kern="1200"/>
              <a:t> but ambitions to </a:t>
            </a:r>
            <a:r>
              <a:rPr lang="fr-BE" sz="1700" kern="1200" dirty="0" err="1"/>
              <a:t>reach</a:t>
            </a:r>
            <a:r>
              <a:rPr lang="fr-BE" sz="1700" kern="1200" dirty="0"/>
              <a:t> the </a:t>
            </a:r>
            <a:r>
              <a:rPr lang="fr-BE" sz="1700" kern="1200" dirty="0" err="1"/>
              <a:t>same</a:t>
            </a:r>
            <a:r>
              <a:rPr lang="fr-BE" sz="1700" kern="1200" dirty="0"/>
              <a:t> goal</a:t>
            </a:r>
            <a:endParaRPr lang="en-US" sz="1700" kern="1200" dirty="0"/>
          </a:p>
        </p:txBody>
      </p:sp>
      <p:sp>
        <p:nvSpPr>
          <p:cNvPr id="13" name="Freeform: Shape 12">
            <a:extLst>
              <a:ext uri="{FF2B5EF4-FFF2-40B4-BE49-F238E27FC236}">
                <a16:creationId xmlns:a16="http://schemas.microsoft.com/office/drawing/2014/main" id="{C33147A7-078E-4012-9306-605B2E1901BB}"/>
              </a:ext>
            </a:extLst>
          </p:cNvPr>
          <p:cNvSpPr/>
          <p:nvPr/>
        </p:nvSpPr>
        <p:spPr>
          <a:xfrm>
            <a:off x="5063115" y="2885824"/>
            <a:ext cx="6172199" cy="448672"/>
          </a:xfrm>
          <a:custGeom>
            <a:avLst/>
            <a:gdLst>
              <a:gd name="connsiteX0" fmla="*/ 0 w 6172199"/>
              <a:gd name="connsiteY0" fmla="*/ 0 h 448672"/>
              <a:gd name="connsiteX1" fmla="*/ 6172199 w 6172199"/>
              <a:gd name="connsiteY1" fmla="*/ 0 h 448672"/>
              <a:gd name="connsiteX2" fmla="*/ 6172199 w 6172199"/>
              <a:gd name="connsiteY2" fmla="*/ 448672 h 448672"/>
              <a:gd name="connsiteX3" fmla="*/ 0 w 6172199"/>
              <a:gd name="connsiteY3" fmla="*/ 448672 h 448672"/>
              <a:gd name="connsiteX4" fmla="*/ 0 w 6172199"/>
              <a:gd name="connsiteY4" fmla="*/ 0 h 448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2199" h="448672">
                <a:moveTo>
                  <a:pt x="0" y="0"/>
                </a:moveTo>
                <a:lnTo>
                  <a:pt x="6172199" y="0"/>
                </a:lnTo>
                <a:lnTo>
                  <a:pt x="6172199" y="448672"/>
                </a:lnTo>
                <a:lnTo>
                  <a:pt x="0" y="4486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5967"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fr-BE" sz="1300" kern="1200" dirty="0"/>
              <a:t>A mandate </a:t>
            </a:r>
            <a:r>
              <a:rPr lang="fr-BE" sz="1300" kern="1200" dirty="0" err="1"/>
              <a:t>risk</a:t>
            </a:r>
            <a:r>
              <a:rPr lang="fr-BE" sz="1300" kern="1200" dirty="0"/>
              <a:t> </a:t>
            </a:r>
            <a:r>
              <a:rPr lang="fr-BE" sz="1300" kern="1200" dirty="0" err="1"/>
              <a:t>raising</a:t>
            </a:r>
            <a:r>
              <a:rPr lang="fr-BE" sz="1300" kern="1200" dirty="0"/>
              <a:t> </a:t>
            </a:r>
            <a:r>
              <a:rPr lang="fr-BE" sz="1300" kern="1200" dirty="0" err="1"/>
              <a:t>prices</a:t>
            </a:r>
            <a:r>
              <a:rPr lang="fr-BE" sz="1300" kern="1200" dirty="0"/>
              <a:t> of cars </a:t>
            </a:r>
            <a:r>
              <a:rPr lang="fr-BE" sz="1300" kern="1200" dirty="0" err="1"/>
              <a:t>sold</a:t>
            </a:r>
            <a:r>
              <a:rPr lang="fr-BE" sz="1300" kern="1200" dirty="0"/>
              <a:t> to </a:t>
            </a:r>
            <a:r>
              <a:rPr lang="fr-BE" sz="1300" kern="1200" dirty="0" err="1"/>
              <a:t>fleet</a:t>
            </a:r>
            <a:r>
              <a:rPr lang="fr-BE" sz="1300" kern="1200" dirty="0"/>
              <a:t> &gt; </a:t>
            </a:r>
            <a:r>
              <a:rPr lang="fr-BE" sz="1300" kern="1200" dirty="0" err="1"/>
              <a:t>risk</a:t>
            </a:r>
            <a:r>
              <a:rPr lang="fr-BE" sz="1300" kern="1200" dirty="0"/>
              <a:t> in </a:t>
            </a:r>
            <a:r>
              <a:rPr lang="fr-BE" sz="1300" kern="1200" dirty="0" err="1"/>
              <a:t>competition</a:t>
            </a:r>
            <a:r>
              <a:rPr lang="fr-BE" sz="1300" kern="1200" dirty="0"/>
              <a:t> </a:t>
            </a:r>
            <a:r>
              <a:rPr lang="fr-BE" sz="1300" kern="1200" dirty="0" err="1"/>
              <a:t>law</a:t>
            </a:r>
            <a:endParaRPr lang="en-US" sz="1300" kern="1200" dirty="0"/>
          </a:p>
          <a:p>
            <a:pPr marL="114300" lvl="1" indent="-114300" algn="l" defTabSz="577850">
              <a:lnSpc>
                <a:spcPct val="90000"/>
              </a:lnSpc>
              <a:spcBef>
                <a:spcPct val="0"/>
              </a:spcBef>
              <a:spcAft>
                <a:spcPct val="20000"/>
              </a:spcAft>
              <a:buChar char="•"/>
            </a:pPr>
            <a:r>
              <a:rPr lang="fr-BE" sz="1300" kern="1200" dirty="0" err="1"/>
              <a:t>Technology</a:t>
            </a:r>
            <a:r>
              <a:rPr lang="fr-BE" sz="1300" kern="1200" dirty="0"/>
              <a:t> </a:t>
            </a:r>
            <a:r>
              <a:rPr lang="fr-BE" sz="1300" kern="1200" dirty="0" err="1"/>
              <a:t>neutrality</a:t>
            </a:r>
            <a:r>
              <a:rPr lang="fr-BE" sz="1300" kern="1200" dirty="0"/>
              <a:t> : </a:t>
            </a:r>
            <a:r>
              <a:rPr lang="fr-BE" sz="1300" kern="1200" dirty="0" err="1"/>
              <a:t>ZEVs</a:t>
            </a:r>
            <a:r>
              <a:rPr lang="fr-BE" sz="1300" kern="1200" dirty="0"/>
              <a:t> </a:t>
            </a:r>
            <a:r>
              <a:rPr lang="fr-BE" sz="1300" kern="1200" dirty="0" err="1"/>
              <a:t>rather</a:t>
            </a:r>
            <a:r>
              <a:rPr lang="fr-BE" sz="1300" kern="1200" dirty="0"/>
              <a:t> </a:t>
            </a:r>
            <a:r>
              <a:rPr lang="fr-BE" sz="1300" kern="1200" dirty="0" err="1"/>
              <a:t>than</a:t>
            </a:r>
            <a:r>
              <a:rPr lang="fr-BE" sz="1300" kern="1200" dirty="0"/>
              <a:t> </a:t>
            </a:r>
            <a:r>
              <a:rPr lang="fr-BE" sz="1300" kern="1200" dirty="0" err="1"/>
              <a:t>EVs</a:t>
            </a:r>
            <a:endParaRPr lang="en-US" sz="1300" kern="1200" dirty="0"/>
          </a:p>
        </p:txBody>
      </p:sp>
      <p:sp>
        <p:nvSpPr>
          <p:cNvPr id="14" name="Freeform: Shape 13">
            <a:extLst>
              <a:ext uri="{FF2B5EF4-FFF2-40B4-BE49-F238E27FC236}">
                <a16:creationId xmlns:a16="http://schemas.microsoft.com/office/drawing/2014/main" id="{A50B688E-A900-4D87-85FC-3AAD745B11C1}"/>
              </a:ext>
            </a:extLst>
          </p:cNvPr>
          <p:cNvSpPr/>
          <p:nvPr/>
        </p:nvSpPr>
        <p:spPr>
          <a:xfrm>
            <a:off x="5063114" y="3523505"/>
            <a:ext cx="6172199" cy="407745"/>
          </a:xfrm>
          <a:custGeom>
            <a:avLst/>
            <a:gdLst>
              <a:gd name="connsiteX0" fmla="*/ 0 w 6172199"/>
              <a:gd name="connsiteY0" fmla="*/ 67959 h 407745"/>
              <a:gd name="connsiteX1" fmla="*/ 67959 w 6172199"/>
              <a:gd name="connsiteY1" fmla="*/ 0 h 407745"/>
              <a:gd name="connsiteX2" fmla="*/ 6104240 w 6172199"/>
              <a:gd name="connsiteY2" fmla="*/ 0 h 407745"/>
              <a:gd name="connsiteX3" fmla="*/ 6172199 w 6172199"/>
              <a:gd name="connsiteY3" fmla="*/ 67959 h 407745"/>
              <a:gd name="connsiteX4" fmla="*/ 6172199 w 6172199"/>
              <a:gd name="connsiteY4" fmla="*/ 339786 h 407745"/>
              <a:gd name="connsiteX5" fmla="*/ 6104240 w 6172199"/>
              <a:gd name="connsiteY5" fmla="*/ 407745 h 407745"/>
              <a:gd name="connsiteX6" fmla="*/ 67959 w 6172199"/>
              <a:gd name="connsiteY6" fmla="*/ 407745 h 407745"/>
              <a:gd name="connsiteX7" fmla="*/ 0 w 6172199"/>
              <a:gd name="connsiteY7" fmla="*/ 339786 h 407745"/>
              <a:gd name="connsiteX8" fmla="*/ 0 w 6172199"/>
              <a:gd name="connsiteY8" fmla="*/ 67959 h 40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199" h="407745">
                <a:moveTo>
                  <a:pt x="0" y="67959"/>
                </a:moveTo>
                <a:cubicBezTo>
                  <a:pt x="0" y="30426"/>
                  <a:pt x="30426" y="0"/>
                  <a:pt x="67959" y="0"/>
                </a:cubicBezTo>
                <a:lnTo>
                  <a:pt x="6104240" y="0"/>
                </a:lnTo>
                <a:cubicBezTo>
                  <a:pt x="6141773" y="0"/>
                  <a:pt x="6172199" y="30426"/>
                  <a:pt x="6172199" y="67959"/>
                </a:cubicBezTo>
                <a:lnTo>
                  <a:pt x="6172199" y="339786"/>
                </a:lnTo>
                <a:cubicBezTo>
                  <a:pt x="6172199" y="377319"/>
                  <a:pt x="6141773" y="407745"/>
                  <a:pt x="6104240" y="407745"/>
                </a:cubicBezTo>
                <a:lnTo>
                  <a:pt x="67959" y="407745"/>
                </a:lnTo>
                <a:cubicBezTo>
                  <a:pt x="30426" y="407745"/>
                  <a:pt x="0" y="377319"/>
                  <a:pt x="0" y="339786"/>
                </a:cubicBezTo>
                <a:lnTo>
                  <a:pt x="0" y="67959"/>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84674" tIns="84674" rIns="84674" bIns="84674" numCol="1" spcCol="1270" anchor="ctr" anchorCtr="0">
            <a:noAutofit/>
          </a:bodyPr>
          <a:lstStyle/>
          <a:p>
            <a:pPr marL="0" lvl="0" indent="0" algn="l" defTabSz="755650">
              <a:lnSpc>
                <a:spcPct val="90000"/>
              </a:lnSpc>
              <a:spcBef>
                <a:spcPct val="0"/>
              </a:spcBef>
              <a:spcAft>
                <a:spcPct val="35000"/>
              </a:spcAft>
              <a:buNone/>
            </a:pPr>
            <a:r>
              <a:rPr lang="fr-BE" sz="1700" kern="1200" dirty="0"/>
              <a:t>Taxi/PHV mandate </a:t>
            </a:r>
            <a:r>
              <a:rPr lang="fr-BE" sz="1700" kern="1200" dirty="0" err="1"/>
              <a:t>considered</a:t>
            </a:r>
            <a:r>
              <a:rPr lang="fr-BE" sz="1700" kern="1200" dirty="0"/>
              <a:t> in </a:t>
            </a:r>
            <a:r>
              <a:rPr lang="fr-BE" sz="1700" kern="1200" dirty="0" err="1"/>
              <a:t>own</a:t>
            </a:r>
            <a:r>
              <a:rPr lang="fr-BE" sz="1700" kern="1200" dirty="0"/>
              <a:t> </a:t>
            </a:r>
            <a:r>
              <a:rPr lang="fr-BE" sz="1700" kern="1200" dirty="0" err="1"/>
              <a:t>legislation</a:t>
            </a:r>
            <a:r>
              <a:rPr lang="fr-BE" sz="1700" kern="1200" dirty="0"/>
              <a:t> (by MOVE C.1)</a:t>
            </a:r>
            <a:endParaRPr lang="en-US" sz="1700" kern="1200" dirty="0"/>
          </a:p>
        </p:txBody>
      </p:sp>
      <p:sp>
        <p:nvSpPr>
          <p:cNvPr id="15" name="Freeform: Shape 14">
            <a:extLst>
              <a:ext uri="{FF2B5EF4-FFF2-40B4-BE49-F238E27FC236}">
                <a16:creationId xmlns:a16="http://schemas.microsoft.com/office/drawing/2014/main" id="{A41671B8-401F-4858-903E-56A6C2798AA3}"/>
              </a:ext>
            </a:extLst>
          </p:cNvPr>
          <p:cNvSpPr/>
          <p:nvPr/>
        </p:nvSpPr>
        <p:spPr>
          <a:xfrm>
            <a:off x="5063114" y="3980210"/>
            <a:ext cx="6172199" cy="407745"/>
          </a:xfrm>
          <a:custGeom>
            <a:avLst/>
            <a:gdLst>
              <a:gd name="connsiteX0" fmla="*/ 0 w 6172199"/>
              <a:gd name="connsiteY0" fmla="*/ 67959 h 407745"/>
              <a:gd name="connsiteX1" fmla="*/ 67959 w 6172199"/>
              <a:gd name="connsiteY1" fmla="*/ 0 h 407745"/>
              <a:gd name="connsiteX2" fmla="*/ 6104240 w 6172199"/>
              <a:gd name="connsiteY2" fmla="*/ 0 h 407745"/>
              <a:gd name="connsiteX3" fmla="*/ 6172199 w 6172199"/>
              <a:gd name="connsiteY3" fmla="*/ 67959 h 407745"/>
              <a:gd name="connsiteX4" fmla="*/ 6172199 w 6172199"/>
              <a:gd name="connsiteY4" fmla="*/ 339786 h 407745"/>
              <a:gd name="connsiteX5" fmla="*/ 6104240 w 6172199"/>
              <a:gd name="connsiteY5" fmla="*/ 407745 h 407745"/>
              <a:gd name="connsiteX6" fmla="*/ 67959 w 6172199"/>
              <a:gd name="connsiteY6" fmla="*/ 407745 h 407745"/>
              <a:gd name="connsiteX7" fmla="*/ 0 w 6172199"/>
              <a:gd name="connsiteY7" fmla="*/ 339786 h 407745"/>
              <a:gd name="connsiteX8" fmla="*/ 0 w 6172199"/>
              <a:gd name="connsiteY8" fmla="*/ 67959 h 40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199" h="407745">
                <a:moveTo>
                  <a:pt x="0" y="67959"/>
                </a:moveTo>
                <a:cubicBezTo>
                  <a:pt x="0" y="30426"/>
                  <a:pt x="30426" y="0"/>
                  <a:pt x="67959" y="0"/>
                </a:cubicBezTo>
                <a:lnTo>
                  <a:pt x="6104240" y="0"/>
                </a:lnTo>
                <a:cubicBezTo>
                  <a:pt x="6141773" y="0"/>
                  <a:pt x="6172199" y="30426"/>
                  <a:pt x="6172199" y="67959"/>
                </a:cubicBezTo>
                <a:lnTo>
                  <a:pt x="6172199" y="339786"/>
                </a:lnTo>
                <a:cubicBezTo>
                  <a:pt x="6172199" y="377319"/>
                  <a:pt x="6141773" y="407745"/>
                  <a:pt x="6104240" y="407745"/>
                </a:cubicBezTo>
                <a:lnTo>
                  <a:pt x="67959" y="407745"/>
                </a:lnTo>
                <a:cubicBezTo>
                  <a:pt x="30426" y="407745"/>
                  <a:pt x="0" y="377319"/>
                  <a:pt x="0" y="339786"/>
                </a:cubicBezTo>
                <a:lnTo>
                  <a:pt x="0" y="67959"/>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84674" tIns="84674" rIns="84674" bIns="84674" numCol="1" spcCol="1270" anchor="ctr" anchorCtr="0">
            <a:noAutofit/>
          </a:bodyPr>
          <a:lstStyle/>
          <a:p>
            <a:pPr marL="0" lvl="0" indent="0" algn="l" defTabSz="755650">
              <a:lnSpc>
                <a:spcPct val="90000"/>
              </a:lnSpc>
              <a:spcBef>
                <a:spcPct val="0"/>
              </a:spcBef>
              <a:spcAft>
                <a:spcPct val="35000"/>
              </a:spcAft>
              <a:buNone/>
            </a:pPr>
            <a:r>
              <a:rPr lang="fr-BE" sz="1700" kern="1200" dirty="0"/>
              <a:t>Urban </a:t>
            </a:r>
            <a:r>
              <a:rPr lang="fr-BE" sz="1700" kern="1200" dirty="0" err="1"/>
              <a:t>delivery</a:t>
            </a:r>
            <a:r>
              <a:rPr lang="fr-BE" sz="1700" kern="1200" dirty="0"/>
              <a:t> </a:t>
            </a:r>
            <a:r>
              <a:rPr lang="fr-BE" sz="1700" kern="1200" dirty="0" err="1"/>
              <a:t>measures</a:t>
            </a:r>
            <a:r>
              <a:rPr lang="fr-BE" sz="1700" kern="1200" dirty="0"/>
              <a:t> to </a:t>
            </a:r>
            <a:r>
              <a:rPr lang="fr-BE" sz="1700" kern="1200" dirty="0" err="1"/>
              <a:t>be</a:t>
            </a:r>
            <a:r>
              <a:rPr lang="fr-BE" sz="1700" kern="1200" dirty="0"/>
              <a:t> </a:t>
            </a:r>
            <a:r>
              <a:rPr lang="fr-BE" sz="1700" kern="1200" dirty="0" err="1"/>
              <a:t>included</a:t>
            </a:r>
            <a:r>
              <a:rPr lang="fr-BE" sz="1700" kern="1200" dirty="0"/>
              <a:t> in UMP (</a:t>
            </a:r>
            <a:r>
              <a:rPr lang="fr-BE" sz="1700" kern="1200" dirty="0" err="1"/>
              <a:t>see</a:t>
            </a:r>
            <a:r>
              <a:rPr lang="fr-BE" sz="1700" kern="1200" dirty="0"/>
              <a:t> workshop)</a:t>
            </a:r>
            <a:endParaRPr lang="en-US" sz="1700" kern="1200" dirty="0"/>
          </a:p>
        </p:txBody>
      </p:sp>
      <p:sp>
        <p:nvSpPr>
          <p:cNvPr id="16" name="Freeform: Shape 15">
            <a:extLst>
              <a:ext uri="{FF2B5EF4-FFF2-40B4-BE49-F238E27FC236}">
                <a16:creationId xmlns:a16="http://schemas.microsoft.com/office/drawing/2014/main" id="{67BC5D75-F788-4381-BD5E-924E4741704D}"/>
              </a:ext>
            </a:extLst>
          </p:cNvPr>
          <p:cNvSpPr/>
          <p:nvPr/>
        </p:nvSpPr>
        <p:spPr>
          <a:xfrm>
            <a:off x="5063114" y="4436915"/>
            <a:ext cx="6172199" cy="407745"/>
          </a:xfrm>
          <a:custGeom>
            <a:avLst/>
            <a:gdLst>
              <a:gd name="connsiteX0" fmla="*/ 0 w 6172199"/>
              <a:gd name="connsiteY0" fmla="*/ 67959 h 407745"/>
              <a:gd name="connsiteX1" fmla="*/ 67959 w 6172199"/>
              <a:gd name="connsiteY1" fmla="*/ 0 h 407745"/>
              <a:gd name="connsiteX2" fmla="*/ 6104240 w 6172199"/>
              <a:gd name="connsiteY2" fmla="*/ 0 h 407745"/>
              <a:gd name="connsiteX3" fmla="*/ 6172199 w 6172199"/>
              <a:gd name="connsiteY3" fmla="*/ 67959 h 407745"/>
              <a:gd name="connsiteX4" fmla="*/ 6172199 w 6172199"/>
              <a:gd name="connsiteY4" fmla="*/ 339786 h 407745"/>
              <a:gd name="connsiteX5" fmla="*/ 6104240 w 6172199"/>
              <a:gd name="connsiteY5" fmla="*/ 407745 h 407745"/>
              <a:gd name="connsiteX6" fmla="*/ 67959 w 6172199"/>
              <a:gd name="connsiteY6" fmla="*/ 407745 h 407745"/>
              <a:gd name="connsiteX7" fmla="*/ 0 w 6172199"/>
              <a:gd name="connsiteY7" fmla="*/ 339786 h 407745"/>
              <a:gd name="connsiteX8" fmla="*/ 0 w 6172199"/>
              <a:gd name="connsiteY8" fmla="*/ 67959 h 40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199" h="407745">
                <a:moveTo>
                  <a:pt x="0" y="67959"/>
                </a:moveTo>
                <a:cubicBezTo>
                  <a:pt x="0" y="30426"/>
                  <a:pt x="30426" y="0"/>
                  <a:pt x="67959" y="0"/>
                </a:cubicBezTo>
                <a:lnTo>
                  <a:pt x="6104240" y="0"/>
                </a:lnTo>
                <a:cubicBezTo>
                  <a:pt x="6141773" y="0"/>
                  <a:pt x="6172199" y="30426"/>
                  <a:pt x="6172199" y="67959"/>
                </a:cubicBezTo>
                <a:lnTo>
                  <a:pt x="6172199" y="339786"/>
                </a:lnTo>
                <a:cubicBezTo>
                  <a:pt x="6172199" y="377319"/>
                  <a:pt x="6141773" y="407745"/>
                  <a:pt x="6104240" y="407745"/>
                </a:cubicBezTo>
                <a:lnTo>
                  <a:pt x="67959" y="407745"/>
                </a:lnTo>
                <a:cubicBezTo>
                  <a:pt x="30426" y="407745"/>
                  <a:pt x="0" y="377319"/>
                  <a:pt x="0" y="339786"/>
                </a:cubicBezTo>
                <a:lnTo>
                  <a:pt x="0" y="67959"/>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84674" tIns="84674" rIns="84674" bIns="84674" numCol="1" spcCol="1270" anchor="ctr" anchorCtr="0">
            <a:noAutofit/>
          </a:bodyPr>
          <a:lstStyle/>
          <a:p>
            <a:pPr marL="0" lvl="0" indent="0" algn="l" defTabSz="755650">
              <a:lnSpc>
                <a:spcPct val="90000"/>
              </a:lnSpc>
              <a:spcBef>
                <a:spcPct val="0"/>
              </a:spcBef>
              <a:spcAft>
                <a:spcPct val="35000"/>
              </a:spcAft>
              <a:buNone/>
            </a:pPr>
            <a:r>
              <a:rPr lang="fr-BE" sz="1700" kern="1200"/>
              <a:t>CVD likely to be revised </a:t>
            </a:r>
            <a:endParaRPr lang="en-US" sz="1700" kern="1200"/>
          </a:p>
        </p:txBody>
      </p:sp>
      <p:sp>
        <p:nvSpPr>
          <p:cNvPr id="17" name="Freeform: Shape 16">
            <a:extLst>
              <a:ext uri="{FF2B5EF4-FFF2-40B4-BE49-F238E27FC236}">
                <a16:creationId xmlns:a16="http://schemas.microsoft.com/office/drawing/2014/main" id="{C2F567A2-1254-4C5C-BBB2-6E7D1BF15C0C}"/>
              </a:ext>
            </a:extLst>
          </p:cNvPr>
          <p:cNvSpPr/>
          <p:nvPr/>
        </p:nvSpPr>
        <p:spPr>
          <a:xfrm>
            <a:off x="5063114" y="4893620"/>
            <a:ext cx="6172199" cy="407745"/>
          </a:xfrm>
          <a:custGeom>
            <a:avLst/>
            <a:gdLst>
              <a:gd name="connsiteX0" fmla="*/ 0 w 6172199"/>
              <a:gd name="connsiteY0" fmla="*/ 67959 h 407745"/>
              <a:gd name="connsiteX1" fmla="*/ 67959 w 6172199"/>
              <a:gd name="connsiteY1" fmla="*/ 0 h 407745"/>
              <a:gd name="connsiteX2" fmla="*/ 6104240 w 6172199"/>
              <a:gd name="connsiteY2" fmla="*/ 0 h 407745"/>
              <a:gd name="connsiteX3" fmla="*/ 6172199 w 6172199"/>
              <a:gd name="connsiteY3" fmla="*/ 67959 h 407745"/>
              <a:gd name="connsiteX4" fmla="*/ 6172199 w 6172199"/>
              <a:gd name="connsiteY4" fmla="*/ 339786 h 407745"/>
              <a:gd name="connsiteX5" fmla="*/ 6104240 w 6172199"/>
              <a:gd name="connsiteY5" fmla="*/ 407745 h 407745"/>
              <a:gd name="connsiteX6" fmla="*/ 67959 w 6172199"/>
              <a:gd name="connsiteY6" fmla="*/ 407745 h 407745"/>
              <a:gd name="connsiteX7" fmla="*/ 0 w 6172199"/>
              <a:gd name="connsiteY7" fmla="*/ 339786 h 407745"/>
              <a:gd name="connsiteX8" fmla="*/ 0 w 6172199"/>
              <a:gd name="connsiteY8" fmla="*/ 67959 h 40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199" h="407745">
                <a:moveTo>
                  <a:pt x="0" y="67959"/>
                </a:moveTo>
                <a:cubicBezTo>
                  <a:pt x="0" y="30426"/>
                  <a:pt x="30426" y="0"/>
                  <a:pt x="67959" y="0"/>
                </a:cubicBezTo>
                <a:lnTo>
                  <a:pt x="6104240" y="0"/>
                </a:lnTo>
                <a:cubicBezTo>
                  <a:pt x="6141773" y="0"/>
                  <a:pt x="6172199" y="30426"/>
                  <a:pt x="6172199" y="67959"/>
                </a:cubicBezTo>
                <a:lnTo>
                  <a:pt x="6172199" y="339786"/>
                </a:lnTo>
                <a:cubicBezTo>
                  <a:pt x="6172199" y="377319"/>
                  <a:pt x="6141773" y="407745"/>
                  <a:pt x="6104240" y="407745"/>
                </a:cubicBezTo>
                <a:lnTo>
                  <a:pt x="67959" y="407745"/>
                </a:lnTo>
                <a:cubicBezTo>
                  <a:pt x="30426" y="407745"/>
                  <a:pt x="0" y="377319"/>
                  <a:pt x="0" y="339786"/>
                </a:cubicBezTo>
                <a:lnTo>
                  <a:pt x="0" y="67959"/>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84674" tIns="84674" rIns="84674" bIns="84674" numCol="1" spcCol="1270" anchor="ctr" anchorCtr="0">
            <a:noAutofit/>
          </a:bodyPr>
          <a:lstStyle/>
          <a:p>
            <a:pPr marL="0" lvl="0" indent="0" algn="l" defTabSz="755650">
              <a:lnSpc>
                <a:spcPct val="90000"/>
              </a:lnSpc>
              <a:spcBef>
                <a:spcPct val="0"/>
              </a:spcBef>
              <a:spcAft>
                <a:spcPct val="35000"/>
              </a:spcAft>
              <a:buNone/>
            </a:pPr>
            <a:r>
              <a:rPr lang="fr-BE" sz="1700" kern="1200"/>
              <a:t>Commission to focus on infrastructure deployment </a:t>
            </a:r>
            <a:endParaRPr lang="en-US" sz="1700" kern="1200"/>
          </a:p>
        </p:txBody>
      </p:sp>
      <p:sp>
        <p:nvSpPr>
          <p:cNvPr id="18" name="Freeform: Shape 17">
            <a:extLst>
              <a:ext uri="{FF2B5EF4-FFF2-40B4-BE49-F238E27FC236}">
                <a16:creationId xmlns:a16="http://schemas.microsoft.com/office/drawing/2014/main" id="{FA67BB42-650C-4B39-9BA2-EE434C8564A1}"/>
              </a:ext>
            </a:extLst>
          </p:cNvPr>
          <p:cNvSpPr/>
          <p:nvPr/>
        </p:nvSpPr>
        <p:spPr>
          <a:xfrm>
            <a:off x="5063114" y="5599707"/>
            <a:ext cx="6172199" cy="407745"/>
          </a:xfrm>
          <a:custGeom>
            <a:avLst/>
            <a:gdLst>
              <a:gd name="connsiteX0" fmla="*/ 0 w 6172199"/>
              <a:gd name="connsiteY0" fmla="*/ 67959 h 407745"/>
              <a:gd name="connsiteX1" fmla="*/ 67959 w 6172199"/>
              <a:gd name="connsiteY1" fmla="*/ 0 h 407745"/>
              <a:gd name="connsiteX2" fmla="*/ 6104240 w 6172199"/>
              <a:gd name="connsiteY2" fmla="*/ 0 h 407745"/>
              <a:gd name="connsiteX3" fmla="*/ 6172199 w 6172199"/>
              <a:gd name="connsiteY3" fmla="*/ 67959 h 407745"/>
              <a:gd name="connsiteX4" fmla="*/ 6172199 w 6172199"/>
              <a:gd name="connsiteY4" fmla="*/ 339786 h 407745"/>
              <a:gd name="connsiteX5" fmla="*/ 6104240 w 6172199"/>
              <a:gd name="connsiteY5" fmla="*/ 407745 h 407745"/>
              <a:gd name="connsiteX6" fmla="*/ 67959 w 6172199"/>
              <a:gd name="connsiteY6" fmla="*/ 407745 h 407745"/>
              <a:gd name="connsiteX7" fmla="*/ 0 w 6172199"/>
              <a:gd name="connsiteY7" fmla="*/ 339786 h 407745"/>
              <a:gd name="connsiteX8" fmla="*/ 0 w 6172199"/>
              <a:gd name="connsiteY8" fmla="*/ 67959 h 40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199" h="407745">
                <a:moveTo>
                  <a:pt x="0" y="67959"/>
                </a:moveTo>
                <a:cubicBezTo>
                  <a:pt x="0" y="30426"/>
                  <a:pt x="30426" y="0"/>
                  <a:pt x="67959" y="0"/>
                </a:cubicBezTo>
                <a:lnTo>
                  <a:pt x="6104240" y="0"/>
                </a:lnTo>
                <a:cubicBezTo>
                  <a:pt x="6141773" y="0"/>
                  <a:pt x="6172199" y="30426"/>
                  <a:pt x="6172199" y="67959"/>
                </a:cubicBezTo>
                <a:lnTo>
                  <a:pt x="6172199" y="339786"/>
                </a:lnTo>
                <a:cubicBezTo>
                  <a:pt x="6172199" y="377319"/>
                  <a:pt x="6141773" y="407745"/>
                  <a:pt x="6104240" y="407745"/>
                </a:cubicBezTo>
                <a:lnTo>
                  <a:pt x="67959" y="407745"/>
                </a:lnTo>
                <a:cubicBezTo>
                  <a:pt x="30426" y="407745"/>
                  <a:pt x="0" y="377319"/>
                  <a:pt x="0" y="339786"/>
                </a:cubicBezTo>
                <a:lnTo>
                  <a:pt x="0" y="67959"/>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84674" tIns="84674" rIns="84674" bIns="84674" numCol="1" spcCol="1270" anchor="ctr" anchorCtr="0">
            <a:noAutofit/>
          </a:bodyPr>
          <a:lstStyle/>
          <a:p>
            <a:pPr marL="0" lvl="0" indent="0" algn="l" defTabSz="755650">
              <a:lnSpc>
                <a:spcPct val="90000"/>
              </a:lnSpc>
              <a:spcBef>
                <a:spcPct val="0"/>
              </a:spcBef>
              <a:spcAft>
                <a:spcPct val="35000"/>
              </a:spcAft>
              <a:buNone/>
            </a:pPr>
            <a:r>
              <a:rPr lang="fr-BE" sz="1700" kern="1200" dirty="0"/>
              <a:t>Meetings to plan: </a:t>
            </a:r>
            <a:r>
              <a:rPr lang="fr-BE" sz="1700" kern="1200" dirty="0" err="1"/>
              <a:t>MOVE’s</a:t>
            </a:r>
            <a:r>
              <a:rPr lang="fr-BE" sz="1700" kern="1200" dirty="0"/>
              <a:t> DG, B4, C1 / </a:t>
            </a:r>
            <a:r>
              <a:rPr lang="fr-BE" sz="1700" kern="1200" dirty="0" err="1"/>
              <a:t>ENV’s</a:t>
            </a:r>
            <a:r>
              <a:rPr lang="fr-BE" sz="1700" kern="1200" dirty="0"/>
              <a:t> B1, C3 / FR Perm Rep </a:t>
            </a:r>
            <a:endParaRPr lang="en-US" sz="1700" kern="1200" dirty="0"/>
          </a:p>
        </p:txBody>
      </p:sp>
    </p:spTree>
    <p:extLst>
      <p:ext uri="{BB962C8B-B14F-4D97-AF65-F5344CB8AC3E}">
        <p14:creationId xmlns:p14="http://schemas.microsoft.com/office/powerpoint/2010/main" val="2133237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hape 264"/>
          <p:cNvSpPr/>
          <p:nvPr/>
        </p:nvSpPr>
        <p:spPr>
          <a:xfrm>
            <a:off x="0" y="1179364"/>
            <a:ext cx="12192000" cy="35907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defRPr sz="4000" cap="all" spc="760">
                <a:solidFill>
                  <a:srgbClr val="333333"/>
                </a:solidFill>
                <a:latin typeface="Gotham Medium"/>
                <a:ea typeface="Gotham Medium"/>
                <a:cs typeface="Gotham Medium"/>
                <a:sym typeface="Gotham Medium"/>
              </a:defRPr>
            </a:lvl1pPr>
          </a:lstStyle>
          <a:p>
            <a:pPr algn="ctr" defTabSz="412750" hangingPunct="0"/>
            <a:r>
              <a:rPr lang="en-US" sz="2000" kern="0" spc="380" dirty="0"/>
              <a:t>ZEV  Mandates in the private sector</a:t>
            </a:r>
            <a:endParaRPr sz="2000" kern="0" spc="380" dirty="0"/>
          </a:p>
        </p:txBody>
      </p:sp>
      <p:sp>
        <p:nvSpPr>
          <p:cNvPr id="265" name="Shape 265"/>
          <p:cNvSpPr/>
          <p:nvPr/>
        </p:nvSpPr>
        <p:spPr>
          <a:xfrm>
            <a:off x="0" y="5002436"/>
            <a:ext cx="4064001" cy="282129"/>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defTabSz="457200">
              <a:lnSpc>
                <a:spcPts val="9600"/>
              </a:lnSpc>
              <a:defRPr sz="3000">
                <a:solidFill>
                  <a:srgbClr val="7F8186"/>
                </a:solidFill>
                <a:latin typeface="Gotham Light"/>
                <a:ea typeface="Gotham Light"/>
                <a:cs typeface="Gotham Light"/>
                <a:sym typeface="Gotham Light"/>
              </a:defRPr>
            </a:lvl1pPr>
          </a:lstStyle>
          <a:p>
            <a:pPr algn="ctr" defTabSz="228600" hangingPunct="0">
              <a:lnSpc>
                <a:spcPct val="100000"/>
              </a:lnSpc>
            </a:pPr>
            <a:r>
              <a:rPr lang="en-US" sz="1500" kern="0" dirty="0"/>
              <a:t>Balearic Islands 2019</a:t>
            </a:r>
            <a:endParaRPr sz="1500" kern="0" dirty="0"/>
          </a:p>
        </p:txBody>
      </p:sp>
      <p:sp>
        <p:nvSpPr>
          <p:cNvPr id="266" name="Shape 266"/>
          <p:cNvSpPr/>
          <p:nvPr/>
        </p:nvSpPr>
        <p:spPr>
          <a:xfrm>
            <a:off x="4064000" y="5002436"/>
            <a:ext cx="4064000" cy="282129"/>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defTabSz="457200">
              <a:lnSpc>
                <a:spcPts val="9600"/>
              </a:lnSpc>
              <a:defRPr sz="3000">
                <a:solidFill>
                  <a:srgbClr val="7F8186"/>
                </a:solidFill>
                <a:latin typeface="Gotham Light"/>
                <a:ea typeface="Gotham Light"/>
                <a:cs typeface="Gotham Light"/>
                <a:sym typeface="Gotham Light"/>
              </a:defRPr>
            </a:lvl1pPr>
          </a:lstStyle>
          <a:p>
            <a:pPr algn="ctr" defTabSz="228600" hangingPunct="0">
              <a:lnSpc>
                <a:spcPct val="100000"/>
              </a:lnSpc>
            </a:pPr>
            <a:r>
              <a:rPr lang="en-US" sz="1500" kern="0" dirty="0"/>
              <a:t>France 2019</a:t>
            </a:r>
            <a:endParaRPr sz="1500" kern="0" dirty="0"/>
          </a:p>
        </p:txBody>
      </p:sp>
      <p:sp>
        <p:nvSpPr>
          <p:cNvPr id="267" name="Shape 267"/>
          <p:cNvSpPr/>
          <p:nvPr/>
        </p:nvSpPr>
        <p:spPr>
          <a:xfrm>
            <a:off x="8128000" y="5002436"/>
            <a:ext cx="4064000" cy="282129"/>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defTabSz="457200">
              <a:lnSpc>
                <a:spcPts val="9600"/>
              </a:lnSpc>
              <a:defRPr sz="3000">
                <a:solidFill>
                  <a:srgbClr val="7F8186"/>
                </a:solidFill>
                <a:latin typeface="Gotham Light"/>
                <a:ea typeface="Gotham Light"/>
                <a:cs typeface="Gotham Light"/>
                <a:sym typeface="Gotham Light"/>
              </a:defRPr>
            </a:lvl1pPr>
          </a:lstStyle>
          <a:p>
            <a:pPr algn="ctr" defTabSz="228600" hangingPunct="0">
              <a:lnSpc>
                <a:spcPct val="100000"/>
              </a:lnSpc>
            </a:pPr>
            <a:r>
              <a:rPr lang="en-US" sz="1500" kern="0" dirty="0"/>
              <a:t>Best practices </a:t>
            </a:r>
            <a:endParaRPr sz="1500" kern="0" dirty="0"/>
          </a:p>
        </p:txBody>
      </p:sp>
      <p:pic>
        <p:nvPicPr>
          <p:cNvPr id="268" name="pasted-image.pdf"/>
          <p:cNvPicPr>
            <a:picLocks/>
          </p:cNvPicPr>
          <p:nvPr/>
        </p:nvPicPr>
        <p:blipFill>
          <a:blip r:embed="rId2"/>
          <a:stretch>
            <a:fillRect/>
          </a:stretch>
        </p:blipFill>
        <p:spPr>
          <a:xfrm>
            <a:off x="4057650" y="5016500"/>
            <a:ext cx="12700" cy="254000"/>
          </a:xfrm>
          <a:prstGeom prst="rect">
            <a:avLst/>
          </a:prstGeom>
          <a:ln w="12700">
            <a:miter lim="400000"/>
          </a:ln>
        </p:spPr>
      </p:pic>
      <p:pic>
        <p:nvPicPr>
          <p:cNvPr id="269" name="pasted-image.pdf"/>
          <p:cNvPicPr>
            <a:picLocks/>
          </p:cNvPicPr>
          <p:nvPr/>
        </p:nvPicPr>
        <p:blipFill>
          <a:blip r:embed="rId2"/>
          <a:stretch>
            <a:fillRect/>
          </a:stretch>
        </p:blipFill>
        <p:spPr>
          <a:xfrm>
            <a:off x="8121650" y="5016500"/>
            <a:ext cx="12700" cy="254000"/>
          </a:xfrm>
          <a:prstGeom prst="rect">
            <a:avLst/>
          </a:prstGeom>
          <a:ln w="12700">
            <a:miter lim="400000"/>
          </a:ln>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6" t="36883" b="24205"/>
          <a:stretch/>
        </p:blipFill>
        <p:spPr>
          <a:xfrm>
            <a:off x="-1" y="1727200"/>
            <a:ext cx="12185228" cy="3163147"/>
          </a:xfrm>
          <a:prstGeom prst="rect">
            <a:avLst/>
          </a:prstGeom>
        </p:spPr>
      </p:pic>
    </p:spTree>
    <p:extLst>
      <p:ext uri="{BB962C8B-B14F-4D97-AF65-F5344CB8AC3E}">
        <p14:creationId xmlns:p14="http://schemas.microsoft.com/office/powerpoint/2010/main" val="169539062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64"/>
          <p:cNvSpPr/>
          <p:nvPr/>
        </p:nvSpPr>
        <p:spPr>
          <a:xfrm>
            <a:off x="-115147" y="2456548"/>
            <a:ext cx="12192000" cy="974626"/>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defRPr sz="4000" cap="all" spc="760">
                <a:solidFill>
                  <a:srgbClr val="333333"/>
                </a:solidFill>
                <a:latin typeface="Gotham Medium"/>
                <a:ea typeface="Gotham Medium"/>
                <a:cs typeface="Gotham Medium"/>
                <a:sym typeface="Gotham Medium"/>
              </a:defRPr>
            </a:lvl1pPr>
          </a:lstStyle>
          <a:p>
            <a:pPr algn="ctr" defTabSz="412750" hangingPunct="0"/>
            <a:r>
              <a:rPr lang="en-US" sz="2000" kern="0" spc="380" dirty="0"/>
              <a:t>Balearic islands</a:t>
            </a:r>
          </a:p>
          <a:p>
            <a:pPr algn="ctr" defTabSz="412750" hangingPunct="0"/>
            <a:r>
              <a:rPr lang="en-US" sz="2000" kern="0" spc="380" dirty="0"/>
              <a:t> </a:t>
            </a:r>
          </a:p>
          <a:p>
            <a:pPr algn="ctr" defTabSz="412750" hangingPunct="0"/>
            <a:r>
              <a:rPr lang="en-US" sz="2000" kern="0" spc="380" dirty="0"/>
              <a:t>0 emissions fleet for rent a cars and companies by 2030 </a:t>
            </a:r>
            <a:endParaRPr sz="2000" kern="0" spc="380" dirty="0"/>
          </a:p>
        </p:txBody>
      </p:sp>
    </p:spTree>
    <p:extLst>
      <p:ext uri="{BB962C8B-B14F-4D97-AF65-F5344CB8AC3E}">
        <p14:creationId xmlns:p14="http://schemas.microsoft.com/office/powerpoint/2010/main" val="149022227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6"/>
          <p:cNvSpPr/>
          <p:nvPr/>
        </p:nvSpPr>
        <p:spPr>
          <a:xfrm>
            <a:off x="5311581" y="1635290"/>
            <a:ext cx="962323" cy="905383"/>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a:endParaRPr>
          </a:p>
        </p:txBody>
      </p:sp>
      <p:sp>
        <p:nvSpPr>
          <p:cNvPr id="36" name="Oval 35"/>
          <p:cNvSpPr/>
          <p:nvPr/>
        </p:nvSpPr>
        <p:spPr>
          <a:xfrm>
            <a:off x="5316066" y="2699826"/>
            <a:ext cx="962323" cy="905383"/>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a:endParaRPr>
          </a:p>
        </p:txBody>
      </p:sp>
      <p:sp>
        <p:nvSpPr>
          <p:cNvPr id="33" name="Oval 32"/>
          <p:cNvSpPr/>
          <p:nvPr/>
        </p:nvSpPr>
        <p:spPr>
          <a:xfrm>
            <a:off x="5355085" y="3764362"/>
            <a:ext cx="962323" cy="905383"/>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a:endParaRPr>
          </a:p>
        </p:txBody>
      </p:sp>
      <p:sp>
        <p:nvSpPr>
          <p:cNvPr id="6" name="Title 1"/>
          <p:cNvSpPr txBox="1">
            <a:spLocks/>
          </p:cNvSpPr>
          <p:nvPr/>
        </p:nvSpPr>
        <p:spPr>
          <a:xfrm>
            <a:off x="5112607" y="304491"/>
            <a:ext cx="6489021" cy="404663"/>
          </a:xfrm>
          <a:prstGeom prst="rect">
            <a:avLst/>
          </a:prstGeom>
        </p:spPr>
        <p:txBody>
          <a:bodyPr wrap="square" lIns="0" tIns="0" rIns="0" bIns="0">
            <a:spAutoFit/>
          </a:bodyPr>
          <a:lstStyle>
            <a:lvl1pPr>
              <a:defRPr sz="3733" b="0" i="0">
                <a:solidFill>
                  <a:schemeClr val="tx1"/>
                </a:solidFill>
                <a:latin typeface="Century Gothic"/>
                <a:ea typeface="+mj-ea"/>
                <a:cs typeface="Century Gothic"/>
              </a:defRPr>
            </a:lvl1pPr>
          </a:lstStyle>
          <a:p>
            <a:pPr marL="0" marR="0" lvl="0" indent="0" algn="ctr" defTabSz="228600" rtl="0" eaLnBrk="1" fontAlgn="auto" latinLnBrk="0" hangingPunct="0">
              <a:lnSpc>
                <a:spcPct val="150000"/>
              </a:lnSpc>
              <a:spcBef>
                <a:spcPts val="0"/>
              </a:spcBef>
              <a:spcAft>
                <a:spcPts val="0"/>
              </a:spcAft>
              <a:buClrTx/>
              <a:buSzTx/>
              <a:buFontTx/>
              <a:buNone/>
              <a:tabLst/>
              <a:defRPr sz="3000">
                <a:solidFill>
                  <a:srgbClr val="7F8186"/>
                </a:solidFill>
                <a:latin typeface="Gotham Light"/>
                <a:ea typeface="Gotham Light"/>
                <a:cs typeface="Gotham Light"/>
                <a:sym typeface="Gotham Light"/>
              </a:defRPr>
            </a:pPr>
            <a:r>
              <a:rPr lang="en-US" sz="2000" kern="0" cap="all" spc="380" dirty="0">
                <a:solidFill>
                  <a:srgbClr val="333333"/>
                </a:solidFill>
                <a:latin typeface="Gotham Medium"/>
                <a:ea typeface="Gotham Medium"/>
                <a:cs typeface="Gotham Medium"/>
                <a:sym typeface="Gotham Light"/>
              </a:rPr>
              <a:t>CLIMATE CHANGE LAW 2019</a:t>
            </a:r>
          </a:p>
        </p:txBody>
      </p:sp>
      <p:sp>
        <p:nvSpPr>
          <p:cNvPr id="15" name="TextBox 14"/>
          <p:cNvSpPr txBox="1"/>
          <p:nvPr/>
        </p:nvSpPr>
        <p:spPr>
          <a:xfrm>
            <a:off x="5442665" y="1972646"/>
            <a:ext cx="70912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Helvetica Light"/>
              </a:rPr>
              <a:t>2025</a:t>
            </a:r>
          </a:p>
        </p:txBody>
      </p:sp>
      <p:sp>
        <p:nvSpPr>
          <p:cNvPr id="23" name="TextBox 22"/>
          <p:cNvSpPr txBox="1"/>
          <p:nvPr/>
        </p:nvSpPr>
        <p:spPr>
          <a:xfrm>
            <a:off x="5442665" y="3037928"/>
            <a:ext cx="70912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Helvetica Light"/>
              </a:rPr>
              <a:t>2035</a:t>
            </a:r>
          </a:p>
        </p:txBody>
      </p:sp>
      <p:sp>
        <p:nvSpPr>
          <p:cNvPr id="25" name="TextBox 24"/>
          <p:cNvSpPr txBox="1"/>
          <p:nvPr/>
        </p:nvSpPr>
        <p:spPr>
          <a:xfrm>
            <a:off x="5489316" y="4090620"/>
            <a:ext cx="70912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Helvetica Light"/>
              </a:rPr>
              <a:t>2050</a:t>
            </a:r>
          </a:p>
        </p:txBody>
      </p:sp>
      <p:sp>
        <p:nvSpPr>
          <p:cNvPr id="26" name="Oval 25"/>
          <p:cNvSpPr/>
          <p:nvPr/>
        </p:nvSpPr>
        <p:spPr>
          <a:xfrm>
            <a:off x="5373656" y="4817054"/>
            <a:ext cx="962323" cy="905383"/>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a:endParaRPr>
          </a:p>
        </p:txBody>
      </p:sp>
      <p:sp>
        <p:nvSpPr>
          <p:cNvPr id="27" name="TextBox 26"/>
          <p:cNvSpPr txBox="1"/>
          <p:nvPr/>
        </p:nvSpPr>
        <p:spPr>
          <a:xfrm>
            <a:off x="5397759" y="4962029"/>
            <a:ext cx="9196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Helvetica Light"/>
              </a:rPr>
              <a:t>Rent a car &amp; companies</a:t>
            </a:r>
          </a:p>
        </p:txBody>
      </p:sp>
      <p:sp>
        <p:nvSpPr>
          <p:cNvPr id="29" name="TextBox 28"/>
          <p:cNvSpPr txBox="1"/>
          <p:nvPr/>
        </p:nvSpPr>
        <p:spPr>
          <a:xfrm>
            <a:off x="6485523" y="1774090"/>
            <a:ext cx="4879164" cy="646331"/>
          </a:xfrm>
          <a:prstGeom prst="rect">
            <a:avLst/>
          </a:prstGeom>
          <a:noFill/>
        </p:spPr>
        <p:txBody>
          <a:bodyPr wrap="square" lIns="91440" tIns="45720" rIns="91440" bIns="4572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lumMod val="65000"/>
                    <a:lumOff val="35000"/>
                  </a:schemeClr>
                </a:solidFill>
                <a:effectLst/>
                <a:uLnTx/>
                <a:uFillTx/>
                <a:latin typeface="Helvetica Light"/>
              </a:rPr>
              <a:t>Diesel Circulation Prohibitions </a:t>
            </a:r>
            <a:r>
              <a:rPr kumimoji="0" lang="en-US" sz="1200" b="0" i="0" u="none" strike="noStrike" kern="1200" cap="none" spc="0" normalizeH="0" baseline="0" noProof="0" dirty="0">
                <a:ln>
                  <a:noFill/>
                </a:ln>
                <a:solidFill>
                  <a:schemeClr val="tx1">
                    <a:lumMod val="65000"/>
                    <a:lumOff val="35000"/>
                  </a:schemeClr>
                </a:solidFill>
                <a:effectLst/>
                <a:uLnTx/>
                <a:uFillTx/>
                <a:latin typeface="Helvetica Light"/>
              </a:rPr>
              <a:t>i.e</a:t>
            </a:r>
            <a:r>
              <a:rPr lang="en-US" sz="1200" dirty="0">
                <a:solidFill>
                  <a:schemeClr val="tx1">
                    <a:lumMod val="65000"/>
                    <a:lumOff val="35000"/>
                  </a:schemeClr>
                </a:solidFill>
                <a:latin typeface="Helvetica Light"/>
              </a:rPr>
              <a:t>.,</a:t>
            </a:r>
            <a:r>
              <a:rPr kumimoji="0" lang="en-US" sz="1200" b="0" i="0" u="none" strike="noStrike" kern="1200" cap="none" spc="0" normalizeH="0" baseline="0" noProof="0" dirty="0">
                <a:ln>
                  <a:noFill/>
                </a:ln>
                <a:solidFill>
                  <a:schemeClr val="tx1">
                    <a:lumMod val="65000"/>
                    <a:lumOff val="35000"/>
                  </a:schemeClr>
                </a:solidFill>
                <a:effectLst/>
                <a:uLnTx/>
                <a:uFillTx/>
                <a:latin typeface="Helvetica Light"/>
              </a:rPr>
              <a:t> no new Diesel registrations, no entrance of Diesel vehicles on the islands, existing Diesel on the islands will slowly fade away.</a:t>
            </a:r>
          </a:p>
        </p:txBody>
      </p:sp>
      <p:sp>
        <p:nvSpPr>
          <p:cNvPr id="30" name="TextBox 29"/>
          <p:cNvSpPr txBox="1"/>
          <p:nvPr/>
        </p:nvSpPr>
        <p:spPr>
          <a:xfrm>
            <a:off x="6485523" y="2856626"/>
            <a:ext cx="4879164" cy="646331"/>
          </a:xfrm>
          <a:prstGeom prst="rect">
            <a:avLst/>
          </a:prstGeom>
          <a:noFill/>
        </p:spPr>
        <p:txBody>
          <a:bodyPr wrap="square" lIns="91440" tIns="45720" rIns="91440" bIns="4572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lumMod val="65000"/>
                    <a:lumOff val="35000"/>
                  </a:schemeClr>
                </a:solidFill>
                <a:effectLst/>
                <a:uLnTx/>
                <a:uFillTx/>
                <a:latin typeface="Helvetica Light"/>
              </a:rPr>
              <a:t>Gasoline Circulation Prohibitions </a:t>
            </a:r>
            <a:r>
              <a:rPr kumimoji="0" lang="en-US" sz="1200" b="0" i="0" u="none" strike="noStrike" kern="1200" cap="none" spc="0" normalizeH="0" baseline="0" noProof="0" dirty="0">
                <a:ln>
                  <a:noFill/>
                </a:ln>
                <a:solidFill>
                  <a:schemeClr val="tx1">
                    <a:lumMod val="65000"/>
                    <a:lumOff val="35000"/>
                  </a:schemeClr>
                </a:solidFill>
                <a:effectLst/>
                <a:uLnTx/>
                <a:uFillTx/>
                <a:latin typeface="Helvetica Light"/>
              </a:rPr>
              <a:t>i.e</a:t>
            </a:r>
            <a:r>
              <a:rPr lang="en-US" sz="1200" dirty="0">
                <a:solidFill>
                  <a:schemeClr val="tx1">
                    <a:lumMod val="65000"/>
                    <a:lumOff val="35000"/>
                  </a:schemeClr>
                </a:solidFill>
                <a:latin typeface="Helvetica Light"/>
              </a:rPr>
              <a:t>.,</a:t>
            </a:r>
            <a:r>
              <a:rPr kumimoji="0" lang="en-US" sz="1200" b="0" i="0" u="none" strike="noStrike" kern="1200" cap="none" spc="0" normalizeH="0" baseline="0" noProof="0" dirty="0">
                <a:ln>
                  <a:noFill/>
                </a:ln>
                <a:solidFill>
                  <a:schemeClr val="tx1">
                    <a:lumMod val="65000"/>
                    <a:lumOff val="35000"/>
                  </a:schemeClr>
                </a:solidFill>
                <a:effectLst/>
                <a:uLnTx/>
                <a:uFillTx/>
                <a:latin typeface="Helvetica Light"/>
              </a:rPr>
              <a:t> no new Gasoline registrations, no entrance of Gasoline vehicles on the islands, existing Gasoline on the islands will slowly fade away.</a:t>
            </a:r>
          </a:p>
        </p:txBody>
      </p:sp>
      <p:sp>
        <p:nvSpPr>
          <p:cNvPr id="31" name="TextBox 30"/>
          <p:cNvSpPr txBox="1"/>
          <p:nvPr/>
        </p:nvSpPr>
        <p:spPr>
          <a:xfrm>
            <a:off x="6485523" y="3981276"/>
            <a:ext cx="4879164"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lumMod val="65000"/>
                    <a:lumOff val="35000"/>
                  </a:schemeClr>
                </a:solidFill>
                <a:effectLst/>
                <a:uLnTx/>
                <a:uFillTx/>
                <a:latin typeface="Helvetica Light"/>
              </a:rPr>
              <a:t>100% 0 emissions </a:t>
            </a:r>
            <a:r>
              <a:rPr kumimoji="0" lang="en-US" sz="1200" b="0" i="0" u="none" strike="noStrike" kern="1200" cap="none" spc="0" normalizeH="0" baseline="0" noProof="0" dirty="0">
                <a:ln>
                  <a:noFill/>
                </a:ln>
                <a:solidFill>
                  <a:schemeClr val="tx1">
                    <a:lumMod val="65000"/>
                    <a:lumOff val="35000"/>
                  </a:schemeClr>
                </a:solidFill>
                <a:effectLst/>
                <a:uLnTx/>
                <a:uFillTx/>
                <a:latin typeface="Helvetica Light"/>
              </a:rPr>
              <a:t>(only EV) car fleet and for the islands to operate with renewable energies.</a:t>
            </a:r>
          </a:p>
        </p:txBody>
      </p:sp>
      <p:sp>
        <p:nvSpPr>
          <p:cNvPr id="32" name="TextBox 31"/>
          <p:cNvSpPr txBox="1"/>
          <p:nvPr/>
        </p:nvSpPr>
        <p:spPr>
          <a:xfrm>
            <a:off x="6485523" y="4748884"/>
            <a:ext cx="4879164"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lumMod val="65000"/>
                    <a:lumOff val="35000"/>
                  </a:schemeClr>
                </a:solidFill>
                <a:effectLst/>
                <a:uLnTx/>
                <a:uFillTx/>
                <a:latin typeface="Helvetica Light"/>
              </a:rPr>
              <a:t>Introduce </a:t>
            </a:r>
            <a:r>
              <a:rPr kumimoji="0" lang="en-US" sz="1200" b="1" i="0" u="none" strike="noStrike" kern="1200" cap="none" spc="0" normalizeH="0" baseline="0" noProof="0" dirty="0">
                <a:ln>
                  <a:noFill/>
                </a:ln>
                <a:solidFill>
                  <a:schemeClr val="tx1">
                    <a:lumMod val="65000"/>
                    <a:lumOff val="35000"/>
                  </a:schemeClr>
                </a:solidFill>
                <a:effectLst/>
                <a:uLnTx/>
                <a:uFillTx/>
                <a:latin typeface="Helvetica Light"/>
              </a:rPr>
              <a:t>gradual percentages </a:t>
            </a:r>
            <a:r>
              <a:rPr kumimoji="0" lang="en-US" sz="1200" b="0" i="0" u="none" strike="noStrike" kern="1200" cap="none" spc="0" normalizeH="0" baseline="0" noProof="0" dirty="0">
                <a:ln>
                  <a:noFill/>
                </a:ln>
                <a:solidFill>
                  <a:schemeClr val="tx1">
                    <a:lumMod val="65000"/>
                    <a:lumOff val="35000"/>
                  </a:schemeClr>
                </a:solidFill>
                <a:effectLst/>
                <a:uLnTx/>
                <a:uFillTx/>
                <a:latin typeface="Helvetica Light"/>
              </a:rPr>
              <a:t>between 2020 and 2035 in order to achieve a 100% 0 emissions (only</a:t>
            </a:r>
            <a:r>
              <a:rPr kumimoji="0" lang="en-US" sz="1200" b="0" i="0" u="none" strike="noStrike" kern="1200" cap="none" spc="0" normalizeH="0" noProof="0" dirty="0">
                <a:ln>
                  <a:noFill/>
                </a:ln>
                <a:solidFill>
                  <a:schemeClr val="tx1">
                    <a:lumMod val="65000"/>
                    <a:lumOff val="35000"/>
                  </a:schemeClr>
                </a:solidFill>
                <a:effectLst/>
                <a:uLnTx/>
                <a:uFillTx/>
                <a:latin typeface="Helvetica Light"/>
              </a:rPr>
              <a:t> EVs)</a:t>
            </a:r>
            <a:r>
              <a:rPr kumimoji="0" lang="en-US" sz="1200" b="0" i="0" u="none" strike="noStrike" kern="1200" cap="none" spc="0" normalizeH="0" baseline="0" noProof="0" dirty="0">
                <a:ln>
                  <a:noFill/>
                </a:ln>
                <a:solidFill>
                  <a:schemeClr val="tx1">
                    <a:lumMod val="65000"/>
                    <a:lumOff val="35000"/>
                  </a:schemeClr>
                </a:solidFill>
                <a:effectLst/>
                <a:uLnTx/>
                <a:uFillTx/>
                <a:latin typeface="Helvetica Light"/>
              </a:rPr>
              <a:t> rent a car fleet</a:t>
            </a:r>
            <a:r>
              <a:rPr lang="en-US" sz="1200" noProof="0" dirty="0">
                <a:solidFill>
                  <a:schemeClr val="tx1">
                    <a:lumMod val="65000"/>
                    <a:lumOff val="35000"/>
                  </a:schemeClr>
                </a:solidFill>
                <a:latin typeface="Helvetica Light"/>
              </a:rPr>
              <a:t>. </a:t>
            </a:r>
          </a:p>
          <a:p>
            <a:pPr lvl="0" algn="just">
              <a:defRPr/>
            </a:pPr>
            <a:r>
              <a:rPr lang="en-US" sz="1200" dirty="0">
                <a:solidFill>
                  <a:schemeClr val="tx1">
                    <a:lumMod val="65000"/>
                    <a:lumOff val="35000"/>
                  </a:schemeClr>
                </a:solidFill>
                <a:latin typeface="Helvetica Light"/>
              </a:rPr>
              <a:t>Large and medium-sized enterprises that replace more than 30% of their vehicles annually when renewing their fleets, will also have to comply with the percentages. </a:t>
            </a:r>
            <a:endParaRPr kumimoji="0" lang="en-US" sz="1200" b="0" i="0" u="none" strike="noStrike" kern="1200" cap="none" spc="0" normalizeH="0" baseline="0" noProof="0" dirty="0">
              <a:ln>
                <a:noFill/>
              </a:ln>
              <a:solidFill>
                <a:schemeClr val="tx1">
                  <a:lumMod val="65000"/>
                  <a:lumOff val="35000"/>
                </a:schemeClr>
              </a:solidFill>
              <a:effectLst/>
              <a:uLnTx/>
              <a:uFillTx/>
              <a:latin typeface="Helvetica Light"/>
            </a:endParaRPr>
          </a:p>
        </p:txBody>
      </p:sp>
      <p:pic>
        <p:nvPicPr>
          <p:cNvPr id="34" name="Picture 6" descr="Image result for tesla logo grey"/>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3579" y="6439096"/>
            <a:ext cx="1030778" cy="13441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397759" y="5894449"/>
            <a:ext cx="6219108" cy="830997"/>
          </a:xfrm>
          <a:prstGeom prst="rect">
            <a:avLst/>
          </a:prstGeom>
          <a:noFill/>
        </p:spPr>
        <p:txBody>
          <a:bodyPr wrap="square" lIns="91440" tIns="45720" rIns="91440" bIns="45720" rtlCol="0" anchor="t">
            <a:spAutoFit/>
          </a:bodyPr>
          <a:lstStyle/>
          <a:p>
            <a:pPr algn="just">
              <a:defRPr/>
            </a:pPr>
            <a:r>
              <a:rPr kumimoji="0" lang="en-US" sz="1200" b="0" i="1" u="none" strike="noStrike" kern="1200" cap="none" spc="0" normalizeH="0" baseline="0" noProof="0" dirty="0">
                <a:ln>
                  <a:noFill/>
                </a:ln>
                <a:solidFill>
                  <a:schemeClr val="tx1">
                    <a:lumMod val="65000"/>
                    <a:lumOff val="35000"/>
                  </a:schemeClr>
                </a:solidFill>
                <a:effectLst/>
                <a:uLnTx/>
                <a:uFillTx/>
                <a:latin typeface="Helvetica Light"/>
              </a:rPr>
              <a:t>Note: The circulation prohibition</a:t>
            </a:r>
            <a:r>
              <a:rPr kumimoji="0" lang="en-US" sz="1200" b="0" i="1" u="none" strike="noStrike" kern="1200" cap="none" spc="0" normalizeH="0" noProof="0" dirty="0">
                <a:ln>
                  <a:noFill/>
                </a:ln>
                <a:solidFill>
                  <a:schemeClr val="tx1">
                    <a:lumMod val="65000"/>
                    <a:lumOff val="35000"/>
                  </a:schemeClr>
                </a:solidFill>
                <a:effectLst/>
                <a:uLnTx/>
                <a:uFillTx/>
                <a:latin typeface="Helvetica Light"/>
              </a:rPr>
              <a:t> </a:t>
            </a:r>
            <a:r>
              <a:rPr kumimoji="0" lang="en-US" sz="1200" b="0" i="1" u="none" strike="noStrike" kern="1200" cap="none" spc="0" normalizeH="0" baseline="0" noProof="0" dirty="0">
                <a:ln>
                  <a:noFill/>
                </a:ln>
                <a:solidFill>
                  <a:schemeClr val="tx1">
                    <a:lumMod val="65000"/>
                    <a:lumOff val="35000"/>
                  </a:schemeClr>
                </a:solidFill>
                <a:effectLst/>
                <a:uLnTx/>
                <a:uFillTx/>
                <a:latin typeface="Helvetica Light"/>
              </a:rPr>
              <a:t>currently being discussed with the national government,</a:t>
            </a:r>
            <a:r>
              <a:rPr lang="en-US" sz="1200" i="1" dirty="0">
                <a:solidFill>
                  <a:schemeClr val="tx1">
                    <a:lumMod val="65000"/>
                    <a:lumOff val="35000"/>
                  </a:schemeClr>
                </a:solidFill>
                <a:latin typeface="Helvetica Light"/>
              </a:rPr>
              <a:t> </a:t>
            </a:r>
            <a:r>
              <a:rPr kumimoji="0" lang="en-US" sz="1200" b="0" i="1" u="none" strike="noStrike" kern="1200" cap="none" spc="0" normalizeH="0" baseline="0" noProof="0" dirty="0">
                <a:ln>
                  <a:noFill/>
                </a:ln>
                <a:solidFill>
                  <a:schemeClr val="tx1">
                    <a:lumMod val="65000"/>
                    <a:lumOff val="35000"/>
                  </a:schemeClr>
                </a:solidFill>
                <a:effectLst/>
                <a:uLnTx/>
                <a:uFillTx/>
                <a:latin typeface="Helvetica Light"/>
              </a:rPr>
              <a:t> to confirm</a:t>
            </a:r>
            <a:r>
              <a:rPr kumimoji="0" lang="en-US" sz="1200" b="0" i="1" u="none" strike="noStrike" kern="1200" cap="none" spc="0" normalizeH="0" noProof="0" dirty="0">
                <a:ln>
                  <a:noFill/>
                </a:ln>
                <a:solidFill>
                  <a:schemeClr val="tx1">
                    <a:lumMod val="65000"/>
                    <a:lumOff val="35000"/>
                  </a:schemeClr>
                </a:solidFill>
                <a:effectLst/>
                <a:uLnTx/>
                <a:uFillTx/>
                <a:latin typeface="Helvetica Light"/>
              </a:rPr>
              <a:t> whether the Balearic Islands can include this in </a:t>
            </a:r>
            <a:r>
              <a:rPr lang="en-US" sz="1200" i="1" dirty="0">
                <a:solidFill>
                  <a:schemeClr val="tx1">
                    <a:lumMod val="65000"/>
                    <a:lumOff val="35000"/>
                  </a:schemeClr>
                </a:solidFill>
                <a:latin typeface="Helvetica Light"/>
              </a:rPr>
              <a:t>its </a:t>
            </a:r>
            <a:r>
              <a:rPr kumimoji="0" lang="en-US" sz="1200" b="0" i="1" u="none" strike="noStrike" kern="1200" cap="none" spc="0" normalizeH="0" noProof="0" dirty="0">
                <a:ln>
                  <a:noFill/>
                </a:ln>
                <a:solidFill>
                  <a:schemeClr val="tx1">
                    <a:lumMod val="65000"/>
                    <a:lumOff val="35000"/>
                  </a:schemeClr>
                </a:solidFill>
                <a:effectLst/>
                <a:uLnTx/>
                <a:uFillTx/>
                <a:latin typeface="Helvetica Light"/>
              </a:rPr>
              <a:t>law. The intention of the Balearic government is to comply with the Climate Change Law and implement the circulation prohibition.</a:t>
            </a:r>
            <a:r>
              <a:rPr lang="en-US" sz="1200" i="1" dirty="0">
                <a:solidFill>
                  <a:schemeClr val="tx1">
                    <a:lumMod val="65000"/>
                    <a:lumOff val="35000"/>
                  </a:schemeClr>
                </a:solidFill>
                <a:latin typeface="Helvetica Light"/>
              </a:rPr>
              <a:t> </a:t>
            </a:r>
            <a:endParaRPr kumimoji="0" lang="en-US" sz="1200" b="0" i="1" u="none" strike="noStrike" kern="1200" cap="none" spc="0" normalizeH="0" baseline="0" noProof="0" dirty="0">
              <a:ln>
                <a:noFill/>
              </a:ln>
              <a:solidFill>
                <a:schemeClr val="tx1">
                  <a:lumMod val="65000"/>
                  <a:lumOff val="35000"/>
                </a:schemeClr>
              </a:solidFill>
              <a:effectLst/>
              <a:uLnTx/>
              <a:uFillTx/>
              <a:latin typeface="Helvetica Light"/>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37381" r="14948"/>
          <a:stretch/>
        </p:blipFill>
        <p:spPr>
          <a:xfrm>
            <a:off x="1789" y="0"/>
            <a:ext cx="4670323" cy="6858000"/>
          </a:xfrm>
          <a:prstGeom prst="rect">
            <a:avLst/>
          </a:prstGeom>
        </p:spPr>
      </p:pic>
      <p:sp>
        <p:nvSpPr>
          <p:cNvPr id="28" name="TextBox 27"/>
          <p:cNvSpPr txBox="1"/>
          <p:nvPr/>
        </p:nvSpPr>
        <p:spPr>
          <a:xfrm>
            <a:off x="5346441" y="909656"/>
            <a:ext cx="5943107" cy="646331"/>
          </a:xfrm>
          <a:prstGeom prst="rect">
            <a:avLst/>
          </a:prstGeom>
          <a:noFill/>
        </p:spPr>
        <p:txBody>
          <a:bodyPr wrap="square" lIns="91440" tIns="45720" rIns="91440" bIns="45720" rtlCol="0" anchor="t">
            <a:spAutoFit/>
          </a:bodyPr>
          <a:lstStyle/>
          <a:p>
            <a:pPr algn="just">
              <a:defRPr/>
            </a:pPr>
            <a:r>
              <a:rPr kumimoji="0" lang="en-US" sz="1200" i="0" u="none" strike="noStrike" kern="1200" cap="none" spc="0" normalizeH="0" baseline="0" noProof="0" dirty="0">
                <a:ln>
                  <a:noFill/>
                </a:ln>
                <a:solidFill>
                  <a:schemeClr val="tx1">
                    <a:lumMod val="65000"/>
                    <a:lumOff val="35000"/>
                  </a:schemeClr>
                </a:solidFill>
                <a:effectLst/>
                <a:uLnTx/>
                <a:uFillTx/>
                <a:latin typeface="Helvetica Light"/>
              </a:rPr>
              <a:t>In February</a:t>
            </a:r>
            <a:r>
              <a:rPr kumimoji="0" lang="en-US" sz="1200" i="0" u="none" strike="noStrike" kern="1200" cap="none" spc="0" normalizeH="0" noProof="0" dirty="0">
                <a:ln>
                  <a:noFill/>
                </a:ln>
                <a:solidFill>
                  <a:schemeClr val="tx1">
                    <a:lumMod val="65000"/>
                    <a:lumOff val="35000"/>
                  </a:schemeClr>
                </a:solidFill>
                <a:effectLst/>
                <a:uLnTx/>
                <a:uFillTx/>
                <a:latin typeface="Helvetica Light"/>
              </a:rPr>
              <a:t> 2019</a:t>
            </a:r>
            <a:r>
              <a:rPr lang="en-US" sz="1200" dirty="0">
                <a:solidFill>
                  <a:schemeClr val="tx1">
                    <a:lumMod val="65000"/>
                    <a:lumOff val="35000"/>
                  </a:schemeClr>
                </a:solidFill>
                <a:latin typeface="Helvetica Light"/>
              </a:rPr>
              <a:t>,</a:t>
            </a:r>
            <a:r>
              <a:rPr kumimoji="0" lang="en-US" sz="1200" i="0" u="none" strike="noStrike" kern="1200" cap="none" spc="0" normalizeH="0" noProof="0" dirty="0">
                <a:ln>
                  <a:noFill/>
                </a:ln>
                <a:solidFill>
                  <a:schemeClr val="tx1">
                    <a:lumMod val="65000"/>
                    <a:lumOff val="35000"/>
                  </a:schemeClr>
                </a:solidFill>
                <a:effectLst/>
                <a:uLnTx/>
                <a:uFillTx/>
                <a:latin typeface="Helvetica Light"/>
              </a:rPr>
              <a:t> the Balearic Islands approved one of the first and most advanced Climate Change Laws in Spain.</a:t>
            </a:r>
            <a:r>
              <a:rPr lang="en-US" sz="1200" dirty="0">
                <a:solidFill>
                  <a:schemeClr val="tx1">
                    <a:lumMod val="65000"/>
                    <a:lumOff val="35000"/>
                  </a:schemeClr>
                </a:solidFill>
                <a:latin typeface="Helvetica Light"/>
              </a:rPr>
              <a:t> </a:t>
            </a:r>
            <a:r>
              <a:rPr kumimoji="0" lang="en-US" sz="1200" i="0" u="none" strike="noStrike" kern="1200" cap="none" spc="0" normalizeH="0" noProof="0" dirty="0">
                <a:ln>
                  <a:noFill/>
                </a:ln>
                <a:solidFill>
                  <a:schemeClr val="tx1">
                    <a:lumMod val="65000"/>
                    <a:lumOff val="35000"/>
                  </a:schemeClr>
                </a:solidFill>
                <a:effectLst/>
                <a:uLnTx/>
                <a:uFillTx/>
                <a:latin typeface="Helvetica Light"/>
              </a:rPr>
              <a:t> It establishes a serious of clear objectives to convert the Islands in to a 0 emission Islands by 2050.</a:t>
            </a:r>
            <a:r>
              <a:rPr lang="en-US" sz="1200" dirty="0">
                <a:solidFill>
                  <a:schemeClr val="tx1">
                    <a:lumMod val="65000"/>
                    <a:lumOff val="35000"/>
                  </a:schemeClr>
                </a:solidFill>
                <a:latin typeface="Helvetica Light"/>
              </a:rPr>
              <a:t> </a:t>
            </a:r>
            <a:endParaRPr kumimoji="0" lang="en-US" sz="1200" i="0" u="none" strike="noStrike" kern="1200" cap="none" spc="0" normalizeH="0" baseline="0" noProof="0" dirty="0">
              <a:ln>
                <a:noFill/>
              </a:ln>
              <a:solidFill>
                <a:schemeClr val="tx1">
                  <a:lumMod val="65000"/>
                  <a:lumOff val="35000"/>
                </a:schemeClr>
              </a:solidFill>
              <a:effectLst/>
              <a:uLnTx/>
              <a:uFillTx/>
              <a:latin typeface="Helvetica Light"/>
            </a:endParaRPr>
          </a:p>
        </p:txBody>
      </p:sp>
    </p:spTree>
    <p:extLst>
      <p:ext uri="{BB962C8B-B14F-4D97-AF65-F5344CB8AC3E}">
        <p14:creationId xmlns:p14="http://schemas.microsoft.com/office/powerpoint/2010/main" val="181621110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437876" y="1111406"/>
          <a:ext cx="3439551" cy="5449577"/>
        </p:xfrm>
        <a:graphic>
          <a:graphicData uri="http://schemas.openxmlformats.org/drawingml/2006/table">
            <a:tbl>
              <a:tblPr firstRow="1" firstCol="1" bandRow="1"/>
              <a:tblGrid>
                <a:gridCol w="746979">
                  <a:extLst>
                    <a:ext uri="{9D8B030D-6E8A-4147-A177-3AD203B41FA5}">
                      <a16:colId xmlns:a16="http://schemas.microsoft.com/office/drawing/2014/main" val="20000"/>
                    </a:ext>
                  </a:extLst>
                </a:gridCol>
                <a:gridCol w="1356634">
                  <a:extLst>
                    <a:ext uri="{9D8B030D-6E8A-4147-A177-3AD203B41FA5}">
                      <a16:colId xmlns:a16="http://schemas.microsoft.com/office/drawing/2014/main" val="20001"/>
                    </a:ext>
                  </a:extLst>
                </a:gridCol>
                <a:gridCol w="1335938">
                  <a:extLst>
                    <a:ext uri="{9D8B030D-6E8A-4147-A177-3AD203B41FA5}">
                      <a16:colId xmlns:a16="http://schemas.microsoft.com/office/drawing/2014/main" val="20002"/>
                    </a:ext>
                  </a:extLst>
                </a:gridCol>
              </a:tblGrid>
              <a:tr h="535349">
                <a:tc gridSpan="3">
                  <a:txBody>
                    <a:bodyPr/>
                    <a:lstStyle/>
                    <a:p>
                      <a:pPr marL="0" marR="0" algn="ctr">
                        <a:spcBef>
                          <a:spcPts val="0"/>
                        </a:spcBef>
                        <a:spcAft>
                          <a:spcPts val="0"/>
                        </a:spcAft>
                      </a:pPr>
                      <a:r>
                        <a:rPr lang="en-US" sz="1200" kern="1200" noProof="0" dirty="0">
                          <a:solidFill>
                            <a:schemeClr val="bg1"/>
                          </a:solidFill>
                          <a:latin typeface="Helvetica Light"/>
                          <a:ea typeface="+mn-ea"/>
                          <a:cs typeface="+mn-cs"/>
                        </a:rPr>
                        <a:t>Obligation of EV fleet percentages for rent a cars</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hMerge="1">
                  <a:txBody>
                    <a:bodyPr/>
                    <a:lstStyle/>
                    <a:p>
                      <a:pPr marL="0" marR="0" algn="ctr">
                        <a:spcBef>
                          <a:spcPts val="0"/>
                        </a:spcBef>
                        <a:spcAft>
                          <a:spcPts val="0"/>
                        </a:spcAft>
                      </a:pPr>
                      <a:endParaRPr lang="en-US" sz="1100" b="1" noProof="0" dirty="0">
                        <a:solidFill>
                          <a:schemeClr val="bg1"/>
                        </a:solidFill>
                        <a:effectLst/>
                        <a:latin typeface="Gotham"/>
                        <a:ea typeface="SimSun" panose="02010600030101010101" pitchFamily="2" charset="-122"/>
                        <a:cs typeface="Times New Roman" panose="02020603050405020304" pitchFamily="18" charset="0"/>
                      </a:endParaRP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algn="ctr">
                        <a:spcBef>
                          <a:spcPts val="0"/>
                        </a:spcBef>
                        <a:spcAft>
                          <a:spcPts val="0"/>
                        </a:spcAft>
                      </a:pPr>
                      <a:endParaRPr lang="en-US" sz="1100" b="1" noProof="0" dirty="0">
                        <a:solidFill>
                          <a:schemeClr val="bg1"/>
                        </a:solidFill>
                        <a:effectLst/>
                        <a:latin typeface="Gotham"/>
                        <a:ea typeface="SimSun" panose="02010600030101010101" pitchFamily="2" charset="-122"/>
                        <a:cs typeface="Times New Roman" panose="02020603050405020304" pitchFamily="18" charset="0"/>
                      </a:endParaRP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176593424"/>
                  </a:ext>
                </a:extLst>
              </a:tr>
              <a:tr h="573178">
                <a:tc>
                  <a:txBody>
                    <a:bodyPr/>
                    <a:lstStyle/>
                    <a:p>
                      <a:pPr marL="0" marR="0" algn="ctr">
                        <a:spcBef>
                          <a:spcPts val="0"/>
                        </a:spcBef>
                        <a:spcAft>
                          <a:spcPts val="0"/>
                        </a:spcAft>
                      </a:pPr>
                      <a:r>
                        <a:rPr lang="en-US" sz="1200" kern="1200" noProof="0" dirty="0">
                          <a:solidFill>
                            <a:schemeClr val="bg1"/>
                          </a:solidFill>
                          <a:latin typeface="Helvetica Light"/>
                          <a:ea typeface="+mn-ea"/>
                          <a:cs typeface="+mn-cs"/>
                        </a:rPr>
                        <a:t>Year</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marR="0" algn="ctr">
                        <a:spcBef>
                          <a:spcPts val="0"/>
                        </a:spcBef>
                        <a:spcAft>
                          <a:spcPts val="0"/>
                        </a:spcAft>
                      </a:pPr>
                      <a:r>
                        <a:rPr lang="en-US" sz="1200" kern="1200" noProof="0" dirty="0">
                          <a:solidFill>
                            <a:schemeClr val="bg1"/>
                          </a:solidFill>
                          <a:latin typeface="Helvetica Light"/>
                          <a:ea typeface="+mn-ea"/>
                          <a:cs typeface="+mn-cs"/>
                        </a:rPr>
                        <a:t>% of new 0 emissions vehicles</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marR="0" algn="ctr">
                        <a:spcBef>
                          <a:spcPts val="0"/>
                        </a:spcBef>
                        <a:spcAft>
                          <a:spcPts val="0"/>
                        </a:spcAft>
                      </a:pPr>
                      <a:r>
                        <a:rPr lang="en-US" sz="1200" kern="1200" noProof="0" dirty="0">
                          <a:solidFill>
                            <a:schemeClr val="bg1"/>
                          </a:solidFill>
                          <a:latin typeface="Helvetica Light"/>
                          <a:ea typeface="+mn-ea"/>
                          <a:cs typeface="+mn-cs"/>
                        </a:rPr>
                        <a:t>Absolute numbers</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0000"/>
                  </a:ext>
                </a:extLst>
              </a:tr>
              <a:tr h="269297">
                <a:tc>
                  <a:txBody>
                    <a:bodyPr/>
                    <a:lstStyle/>
                    <a:p>
                      <a:pPr marL="0" marR="0" algn="ctr">
                        <a:spcBef>
                          <a:spcPts val="0"/>
                        </a:spcBef>
                        <a:spcAft>
                          <a:spcPts val="0"/>
                        </a:spcAft>
                      </a:pPr>
                      <a:r>
                        <a:rPr lang="es-ES" sz="1100" kern="1200" dirty="0">
                          <a:solidFill>
                            <a:schemeClr val="tx1"/>
                          </a:solidFill>
                          <a:latin typeface="Helvetica Light"/>
                          <a:ea typeface="+mn-ea"/>
                          <a:cs typeface="+mn-cs"/>
                        </a:rPr>
                        <a:t>2020</a:t>
                      </a:r>
                      <a:endParaRPr lang="en-US" sz="1100" kern="1200" dirty="0">
                        <a:solidFill>
                          <a:schemeClr val="tx1"/>
                        </a:solidFill>
                        <a:latin typeface="Helvetica Light"/>
                        <a:ea typeface="+mn-ea"/>
                        <a:cs typeface="+mn-cs"/>
                      </a:endParaRP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s-ES" sz="1100" kern="1200" dirty="0">
                          <a:solidFill>
                            <a:schemeClr val="tx1"/>
                          </a:solidFill>
                          <a:latin typeface="Helvetica Light"/>
                          <a:ea typeface="+mn-ea"/>
                          <a:cs typeface="+mn-cs"/>
                        </a:rPr>
                        <a:t>2</a:t>
                      </a:r>
                      <a:endParaRPr lang="en-US" sz="1100" kern="1200" dirty="0">
                        <a:solidFill>
                          <a:schemeClr val="tx1"/>
                        </a:solidFill>
                        <a:latin typeface="Helvetica Light"/>
                        <a:ea typeface="+mn-ea"/>
                        <a:cs typeface="+mn-cs"/>
                      </a:endParaRP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s-ES" sz="1100" kern="1200" dirty="0">
                          <a:solidFill>
                            <a:schemeClr val="tx1"/>
                          </a:solidFill>
                          <a:latin typeface="Helvetica Light"/>
                          <a:ea typeface="+mn-ea"/>
                          <a:cs typeface="+mn-cs"/>
                        </a:rPr>
                        <a:t>1.800</a:t>
                      </a:r>
                      <a:endParaRPr lang="en-US" sz="1100" kern="1200" dirty="0">
                        <a:solidFill>
                          <a:schemeClr val="tx1"/>
                        </a:solidFill>
                        <a:latin typeface="Helvetica Light"/>
                        <a:ea typeface="+mn-ea"/>
                        <a:cs typeface="+mn-cs"/>
                      </a:endParaRP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01595">
                <a:tc>
                  <a:txBody>
                    <a:bodyPr/>
                    <a:lstStyle/>
                    <a:p>
                      <a:pPr marL="0" marR="0" algn="ctr">
                        <a:spcBef>
                          <a:spcPts val="0"/>
                        </a:spcBef>
                        <a:spcAft>
                          <a:spcPts val="0"/>
                        </a:spcAft>
                      </a:pPr>
                      <a:r>
                        <a:rPr lang="es-ES" sz="1100" kern="1200" dirty="0">
                          <a:solidFill>
                            <a:schemeClr val="tx1"/>
                          </a:solidFill>
                          <a:latin typeface="Helvetica Light"/>
                          <a:ea typeface="+mn-ea"/>
                          <a:cs typeface="+mn-cs"/>
                        </a:rPr>
                        <a:t>2021</a:t>
                      </a:r>
                      <a:endParaRPr lang="en-US" sz="1100" kern="1200" dirty="0">
                        <a:solidFill>
                          <a:schemeClr val="tx1"/>
                        </a:solidFill>
                        <a:latin typeface="Helvetica Light"/>
                        <a:ea typeface="+mn-ea"/>
                        <a:cs typeface="+mn-cs"/>
                      </a:endParaRP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s-ES" sz="1100" kern="1200" dirty="0">
                          <a:solidFill>
                            <a:schemeClr val="tx1"/>
                          </a:solidFill>
                          <a:latin typeface="Helvetica Light"/>
                          <a:ea typeface="+mn-ea"/>
                          <a:cs typeface="+mn-cs"/>
                        </a:rPr>
                        <a:t>4</a:t>
                      </a:r>
                      <a:endParaRPr lang="en-US" sz="1100" kern="1200" dirty="0">
                        <a:solidFill>
                          <a:schemeClr val="tx1"/>
                        </a:solidFill>
                        <a:latin typeface="Helvetica Light"/>
                        <a:ea typeface="+mn-ea"/>
                        <a:cs typeface="+mn-cs"/>
                      </a:endParaRP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s-ES" sz="1100" kern="1200" dirty="0">
                          <a:solidFill>
                            <a:schemeClr val="tx1"/>
                          </a:solidFill>
                          <a:latin typeface="Helvetica Light"/>
                          <a:ea typeface="+mn-ea"/>
                          <a:cs typeface="+mn-cs"/>
                        </a:rPr>
                        <a:t>3.600</a:t>
                      </a:r>
                      <a:endParaRPr lang="en-US" sz="1100" kern="1200" dirty="0">
                        <a:solidFill>
                          <a:schemeClr val="tx1"/>
                        </a:solidFill>
                        <a:latin typeface="Helvetica Light"/>
                        <a:ea typeface="+mn-ea"/>
                        <a:cs typeface="+mn-cs"/>
                      </a:endParaRP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69297">
                <a:tc>
                  <a:txBody>
                    <a:bodyPr/>
                    <a:lstStyle/>
                    <a:p>
                      <a:pPr marL="0" marR="0" algn="ctr">
                        <a:spcBef>
                          <a:spcPts val="0"/>
                        </a:spcBef>
                        <a:spcAft>
                          <a:spcPts val="0"/>
                        </a:spcAft>
                      </a:pPr>
                      <a:r>
                        <a:rPr lang="es-ES" sz="1100" kern="1200" dirty="0">
                          <a:solidFill>
                            <a:schemeClr val="tx1"/>
                          </a:solidFill>
                          <a:latin typeface="Helvetica Light"/>
                          <a:ea typeface="+mn-ea"/>
                          <a:cs typeface="+mn-cs"/>
                        </a:rPr>
                        <a:t>2022</a:t>
                      </a:r>
                      <a:endParaRPr lang="en-US" sz="1100" kern="1200" dirty="0">
                        <a:solidFill>
                          <a:schemeClr val="tx1"/>
                        </a:solidFill>
                        <a:latin typeface="Helvetica Light"/>
                        <a:ea typeface="+mn-ea"/>
                        <a:cs typeface="+mn-cs"/>
                      </a:endParaRP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s-ES" sz="1100" kern="1200" dirty="0">
                          <a:solidFill>
                            <a:schemeClr val="tx1"/>
                          </a:solidFill>
                          <a:latin typeface="Helvetica Light"/>
                          <a:ea typeface="+mn-ea"/>
                          <a:cs typeface="+mn-cs"/>
                        </a:rPr>
                        <a:t>6</a:t>
                      </a:r>
                      <a:endParaRPr lang="en-US" sz="1100" kern="1200" dirty="0">
                        <a:solidFill>
                          <a:schemeClr val="tx1"/>
                        </a:solidFill>
                        <a:latin typeface="Helvetica Light"/>
                        <a:ea typeface="+mn-ea"/>
                        <a:cs typeface="+mn-cs"/>
                      </a:endParaRP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s-ES" sz="1100" kern="1200" dirty="0">
                          <a:solidFill>
                            <a:schemeClr val="tx1"/>
                          </a:solidFill>
                          <a:latin typeface="Helvetica Light"/>
                          <a:ea typeface="+mn-ea"/>
                          <a:cs typeface="+mn-cs"/>
                        </a:rPr>
                        <a:t>5.400</a:t>
                      </a:r>
                      <a:endParaRPr lang="en-US" sz="1100" kern="1200" dirty="0">
                        <a:solidFill>
                          <a:schemeClr val="tx1"/>
                        </a:solidFill>
                        <a:latin typeface="Helvetica Light"/>
                        <a:ea typeface="+mn-ea"/>
                        <a:cs typeface="+mn-cs"/>
                      </a:endParaRP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69297">
                <a:tc>
                  <a:txBody>
                    <a:bodyPr/>
                    <a:lstStyle/>
                    <a:p>
                      <a:pPr marL="0" marR="0" algn="ctr">
                        <a:spcBef>
                          <a:spcPts val="0"/>
                        </a:spcBef>
                        <a:spcAft>
                          <a:spcPts val="0"/>
                        </a:spcAft>
                      </a:pPr>
                      <a:r>
                        <a:rPr lang="es-ES" sz="1100" kern="1200" dirty="0">
                          <a:solidFill>
                            <a:schemeClr val="tx1"/>
                          </a:solidFill>
                          <a:latin typeface="Helvetica Light"/>
                          <a:ea typeface="+mn-ea"/>
                          <a:cs typeface="+mn-cs"/>
                        </a:rPr>
                        <a:t>202</a:t>
                      </a:r>
                      <a:r>
                        <a:rPr lang="en-US" sz="1100" kern="1200" dirty="0">
                          <a:solidFill>
                            <a:schemeClr val="tx1"/>
                          </a:solidFill>
                          <a:latin typeface="Helvetica Light"/>
                          <a:ea typeface="+mn-ea"/>
                          <a:cs typeface="+mn-cs"/>
                        </a:rPr>
                        <a:t>3</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kern="1200" dirty="0">
                          <a:solidFill>
                            <a:schemeClr val="tx1"/>
                          </a:solidFill>
                          <a:latin typeface="Helvetica Light"/>
                          <a:ea typeface="+mn-ea"/>
                          <a:cs typeface="+mn-cs"/>
                        </a:rPr>
                        <a:t>9</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kern="1200" dirty="0">
                          <a:solidFill>
                            <a:schemeClr val="tx1"/>
                          </a:solidFill>
                          <a:latin typeface="Helvetica Light"/>
                          <a:ea typeface="+mn-ea"/>
                          <a:cs typeface="+mn-cs"/>
                        </a:rPr>
                        <a:t>8.100</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69297">
                <a:tc>
                  <a:txBody>
                    <a:bodyPr/>
                    <a:lstStyle/>
                    <a:p>
                      <a:pPr marL="0" marR="0" algn="ctr">
                        <a:spcBef>
                          <a:spcPts val="0"/>
                        </a:spcBef>
                        <a:spcAft>
                          <a:spcPts val="0"/>
                        </a:spcAft>
                      </a:pPr>
                      <a:r>
                        <a:rPr lang="en-US" sz="1100" kern="1200" dirty="0">
                          <a:solidFill>
                            <a:schemeClr val="tx1"/>
                          </a:solidFill>
                          <a:latin typeface="Helvetica Light"/>
                          <a:ea typeface="+mn-ea"/>
                          <a:cs typeface="+mn-cs"/>
                        </a:rPr>
                        <a:t>2024</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kern="1200" dirty="0">
                          <a:solidFill>
                            <a:schemeClr val="tx1"/>
                          </a:solidFill>
                          <a:latin typeface="Helvetica Light"/>
                          <a:ea typeface="+mn-ea"/>
                          <a:cs typeface="+mn-cs"/>
                        </a:rPr>
                        <a:t>12</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kern="1200" dirty="0">
                          <a:solidFill>
                            <a:schemeClr val="tx1"/>
                          </a:solidFill>
                          <a:latin typeface="Helvetica Light"/>
                          <a:ea typeface="+mn-ea"/>
                          <a:cs typeface="+mn-cs"/>
                        </a:rPr>
                        <a:t>10.800</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9297">
                <a:tc>
                  <a:txBody>
                    <a:bodyPr/>
                    <a:lstStyle/>
                    <a:p>
                      <a:pPr marL="0" marR="0" algn="ctr">
                        <a:spcBef>
                          <a:spcPts val="0"/>
                        </a:spcBef>
                        <a:spcAft>
                          <a:spcPts val="0"/>
                        </a:spcAft>
                      </a:pPr>
                      <a:r>
                        <a:rPr lang="en-US" sz="1100" kern="1200" dirty="0">
                          <a:solidFill>
                            <a:schemeClr val="tx1"/>
                          </a:solidFill>
                          <a:latin typeface="Helvetica Light"/>
                          <a:ea typeface="+mn-ea"/>
                          <a:cs typeface="+mn-cs"/>
                        </a:rPr>
                        <a:t>2025</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kern="1200" dirty="0">
                          <a:solidFill>
                            <a:schemeClr val="tx1"/>
                          </a:solidFill>
                          <a:latin typeface="Helvetica Light"/>
                          <a:ea typeface="+mn-ea"/>
                          <a:cs typeface="+mn-cs"/>
                        </a:rPr>
                        <a:t>17</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kern="1200" dirty="0">
                          <a:solidFill>
                            <a:schemeClr val="tx1"/>
                          </a:solidFill>
                          <a:latin typeface="Helvetica Light"/>
                          <a:ea typeface="+mn-ea"/>
                          <a:cs typeface="+mn-cs"/>
                        </a:rPr>
                        <a:t>15.300</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69297">
                <a:tc>
                  <a:txBody>
                    <a:bodyPr/>
                    <a:lstStyle/>
                    <a:p>
                      <a:pPr marL="0" marR="0" algn="ctr">
                        <a:spcBef>
                          <a:spcPts val="0"/>
                        </a:spcBef>
                        <a:spcAft>
                          <a:spcPts val="0"/>
                        </a:spcAft>
                      </a:pPr>
                      <a:r>
                        <a:rPr lang="en-US" sz="1100" kern="1200" dirty="0">
                          <a:solidFill>
                            <a:schemeClr val="tx1"/>
                          </a:solidFill>
                          <a:latin typeface="Helvetica Light"/>
                          <a:ea typeface="+mn-ea"/>
                          <a:cs typeface="+mn-cs"/>
                        </a:rPr>
                        <a:t>2026</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kern="1200" dirty="0">
                          <a:solidFill>
                            <a:schemeClr val="tx1"/>
                          </a:solidFill>
                          <a:latin typeface="Helvetica Light"/>
                          <a:ea typeface="+mn-ea"/>
                          <a:cs typeface="+mn-cs"/>
                        </a:rPr>
                        <a:t>22</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kern="1200" dirty="0">
                          <a:solidFill>
                            <a:schemeClr val="tx1"/>
                          </a:solidFill>
                          <a:latin typeface="Helvetica Light"/>
                          <a:ea typeface="+mn-ea"/>
                          <a:cs typeface="+mn-cs"/>
                        </a:rPr>
                        <a:t>19.800</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69297">
                <a:tc>
                  <a:txBody>
                    <a:bodyPr/>
                    <a:lstStyle/>
                    <a:p>
                      <a:pPr marL="0" marR="0" algn="ctr">
                        <a:spcBef>
                          <a:spcPts val="0"/>
                        </a:spcBef>
                        <a:spcAft>
                          <a:spcPts val="0"/>
                        </a:spcAft>
                      </a:pPr>
                      <a:r>
                        <a:rPr lang="en-US" sz="1100" kern="1200" dirty="0">
                          <a:solidFill>
                            <a:schemeClr val="tx1"/>
                          </a:solidFill>
                          <a:latin typeface="Helvetica Light"/>
                          <a:ea typeface="+mn-ea"/>
                          <a:cs typeface="+mn-cs"/>
                        </a:rPr>
                        <a:t>2027</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kern="1200" dirty="0">
                          <a:solidFill>
                            <a:schemeClr val="tx1"/>
                          </a:solidFill>
                          <a:latin typeface="Helvetica Light"/>
                          <a:ea typeface="+mn-ea"/>
                          <a:cs typeface="+mn-cs"/>
                        </a:rPr>
                        <a:t>28</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kern="1200" dirty="0">
                          <a:solidFill>
                            <a:schemeClr val="tx1"/>
                          </a:solidFill>
                          <a:latin typeface="Helvetica Light"/>
                          <a:ea typeface="+mn-ea"/>
                          <a:cs typeface="+mn-cs"/>
                        </a:rPr>
                        <a:t>25.200</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69297">
                <a:tc>
                  <a:txBody>
                    <a:bodyPr/>
                    <a:lstStyle/>
                    <a:p>
                      <a:pPr marL="0" marR="0" algn="ctr">
                        <a:spcBef>
                          <a:spcPts val="0"/>
                        </a:spcBef>
                        <a:spcAft>
                          <a:spcPts val="0"/>
                        </a:spcAft>
                      </a:pPr>
                      <a:r>
                        <a:rPr lang="en-US" sz="1100" kern="1200" dirty="0">
                          <a:solidFill>
                            <a:schemeClr val="tx1"/>
                          </a:solidFill>
                          <a:latin typeface="Helvetica Light"/>
                          <a:ea typeface="+mn-ea"/>
                          <a:cs typeface="+mn-cs"/>
                        </a:rPr>
                        <a:t>2028</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kern="1200" dirty="0">
                          <a:solidFill>
                            <a:schemeClr val="tx1"/>
                          </a:solidFill>
                          <a:latin typeface="Helvetica Light"/>
                          <a:ea typeface="+mn-ea"/>
                          <a:cs typeface="+mn-cs"/>
                        </a:rPr>
                        <a:t>35</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kern="1200" dirty="0">
                          <a:solidFill>
                            <a:schemeClr val="tx1"/>
                          </a:solidFill>
                          <a:latin typeface="Helvetica Light"/>
                          <a:ea typeface="+mn-ea"/>
                          <a:cs typeface="+mn-cs"/>
                        </a:rPr>
                        <a:t>31.500</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69297">
                <a:tc>
                  <a:txBody>
                    <a:bodyPr/>
                    <a:lstStyle/>
                    <a:p>
                      <a:pPr marL="0" marR="0" algn="ctr">
                        <a:spcBef>
                          <a:spcPts val="0"/>
                        </a:spcBef>
                        <a:spcAft>
                          <a:spcPts val="0"/>
                        </a:spcAft>
                      </a:pPr>
                      <a:r>
                        <a:rPr lang="en-US" sz="1100" kern="1200" dirty="0">
                          <a:solidFill>
                            <a:schemeClr val="tx1"/>
                          </a:solidFill>
                          <a:latin typeface="Helvetica Light"/>
                          <a:ea typeface="+mn-ea"/>
                          <a:cs typeface="+mn-cs"/>
                        </a:rPr>
                        <a:t>2029</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kern="1200" dirty="0">
                          <a:solidFill>
                            <a:schemeClr val="tx1"/>
                          </a:solidFill>
                          <a:latin typeface="Helvetica Light"/>
                          <a:ea typeface="+mn-ea"/>
                          <a:cs typeface="+mn-cs"/>
                        </a:rPr>
                        <a:t>42</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kern="1200" dirty="0">
                          <a:solidFill>
                            <a:schemeClr val="tx1"/>
                          </a:solidFill>
                          <a:latin typeface="Helvetica Light"/>
                          <a:ea typeface="+mn-ea"/>
                          <a:cs typeface="+mn-cs"/>
                        </a:rPr>
                        <a:t>37.800</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69297">
                <a:tc>
                  <a:txBody>
                    <a:bodyPr/>
                    <a:lstStyle/>
                    <a:p>
                      <a:pPr marL="0" marR="0" algn="ctr">
                        <a:spcBef>
                          <a:spcPts val="0"/>
                        </a:spcBef>
                        <a:spcAft>
                          <a:spcPts val="0"/>
                        </a:spcAft>
                      </a:pPr>
                      <a:r>
                        <a:rPr lang="en-US" sz="1100" kern="1200" dirty="0">
                          <a:solidFill>
                            <a:schemeClr val="tx1"/>
                          </a:solidFill>
                          <a:latin typeface="Helvetica Light"/>
                          <a:ea typeface="+mn-ea"/>
                          <a:cs typeface="+mn-cs"/>
                        </a:rPr>
                        <a:t>2030</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kern="1200" dirty="0">
                          <a:solidFill>
                            <a:schemeClr val="tx1"/>
                          </a:solidFill>
                          <a:latin typeface="Helvetica Light"/>
                          <a:ea typeface="+mn-ea"/>
                          <a:cs typeface="+mn-cs"/>
                        </a:rPr>
                        <a:t>50</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kern="1200" dirty="0">
                          <a:solidFill>
                            <a:schemeClr val="tx1"/>
                          </a:solidFill>
                          <a:latin typeface="Helvetica Light"/>
                          <a:ea typeface="+mn-ea"/>
                          <a:cs typeface="+mn-cs"/>
                        </a:rPr>
                        <a:t>45.000</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69297">
                <a:tc>
                  <a:txBody>
                    <a:bodyPr/>
                    <a:lstStyle/>
                    <a:p>
                      <a:pPr marL="0" marR="0" algn="ctr">
                        <a:spcBef>
                          <a:spcPts val="0"/>
                        </a:spcBef>
                        <a:spcAft>
                          <a:spcPts val="0"/>
                        </a:spcAft>
                      </a:pPr>
                      <a:r>
                        <a:rPr lang="en-US" sz="1100" kern="1200" dirty="0">
                          <a:solidFill>
                            <a:schemeClr val="tx1"/>
                          </a:solidFill>
                          <a:latin typeface="Helvetica Light"/>
                          <a:ea typeface="+mn-ea"/>
                          <a:cs typeface="+mn-cs"/>
                        </a:rPr>
                        <a:t>2031</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kern="1200" dirty="0">
                          <a:solidFill>
                            <a:schemeClr val="tx1"/>
                          </a:solidFill>
                          <a:latin typeface="Helvetica Light"/>
                          <a:ea typeface="+mn-ea"/>
                          <a:cs typeface="+mn-cs"/>
                        </a:rPr>
                        <a:t>58</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kern="1200" dirty="0">
                          <a:solidFill>
                            <a:schemeClr val="tx1"/>
                          </a:solidFill>
                          <a:latin typeface="Helvetica Light"/>
                          <a:ea typeface="+mn-ea"/>
                          <a:cs typeface="+mn-cs"/>
                        </a:rPr>
                        <a:t>52.200</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69297">
                <a:tc>
                  <a:txBody>
                    <a:bodyPr/>
                    <a:lstStyle/>
                    <a:p>
                      <a:pPr marL="0" marR="0" algn="ctr">
                        <a:spcBef>
                          <a:spcPts val="0"/>
                        </a:spcBef>
                        <a:spcAft>
                          <a:spcPts val="0"/>
                        </a:spcAft>
                      </a:pPr>
                      <a:r>
                        <a:rPr lang="en-US" sz="1100" kern="1200" dirty="0">
                          <a:solidFill>
                            <a:schemeClr val="tx1"/>
                          </a:solidFill>
                          <a:latin typeface="Helvetica Light"/>
                          <a:ea typeface="+mn-ea"/>
                          <a:cs typeface="+mn-cs"/>
                        </a:rPr>
                        <a:t>2032</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kern="1200" dirty="0">
                          <a:solidFill>
                            <a:schemeClr val="tx1"/>
                          </a:solidFill>
                          <a:latin typeface="Helvetica Light"/>
                          <a:ea typeface="+mn-ea"/>
                          <a:cs typeface="+mn-cs"/>
                        </a:rPr>
                        <a:t>68</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kern="1200" dirty="0">
                          <a:solidFill>
                            <a:schemeClr val="tx1"/>
                          </a:solidFill>
                          <a:latin typeface="Helvetica Light"/>
                          <a:ea typeface="+mn-ea"/>
                          <a:cs typeface="+mn-cs"/>
                        </a:rPr>
                        <a:t>61.200</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69297">
                <a:tc>
                  <a:txBody>
                    <a:bodyPr/>
                    <a:lstStyle/>
                    <a:p>
                      <a:pPr marL="0" marR="0" algn="ctr">
                        <a:spcBef>
                          <a:spcPts val="0"/>
                        </a:spcBef>
                        <a:spcAft>
                          <a:spcPts val="0"/>
                        </a:spcAft>
                      </a:pPr>
                      <a:r>
                        <a:rPr lang="en-US" sz="1100" kern="1200" dirty="0">
                          <a:solidFill>
                            <a:schemeClr val="tx1"/>
                          </a:solidFill>
                          <a:latin typeface="Helvetica Light"/>
                          <a:ea typeface="+mn-ea"/>
                          <a:cs typeface="+mn-cs"/>
                        </a:rPr>
                        <a:t>2033</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kern="1200" dirty="0">
                          <a:solidFill>
                            <a:schemeClr val="tx1"/>
                          </a:solidFill>
                          <a:latin typeface="Helvetica Light"/>
                          <a:ea typeface="+mn-ea"/>
                          <a:cs typeface="+mn-cs"/>
                        </a:rPr>
                        <a:t>78</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kern="1200" dirty="0">
                          <a:solidFill>
                            <a:schemeClr val="tx1"/>
                          </a:solidFill>
                          <a:latin typeface="Helvetica Light"/>
                          <a:ea typeface="+mn-ea"/>
                          <a:cs typeface="+mn-cs"/>
                        </a:rPr>
                        <a:t>70.200</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69297">
                <a:tc>
                  <a:txBody>
                    <a:bodyPr/>
                    <a:lstStyle/>
                    <a:p>
                      <a:pPr marL="0" marR="0" algn="ctr">
                        <a:spcBef>
                          <a:spcPts val="0"/>
                        </a:spcBef>
                        <a:spcAft>
                          <a:spcPts val="0"/>
                        </a:spcAft>
                      </a:pPr>
                      <a:r>
                        <a:rPr lang="en-US" sz="1100" kern="1200" dirty="0">
                          <a:solidFill>
                            <a:schemeClr val="tx1"/>
                          </a:solidFill>
                          <a:latin typeface="Helvetica Light"/>
                          <a:ea typeface="+mn-ea"/>
                          <a:cs typeface="+mn-cs"/>
                        </a:rPr>
                        <a:t>2034</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kern="1200" dirty="0">
                          <a:solidFill>
                            <a:schemeClr val="tx1"/>
                          </a:solidFill>
                          <a:latin typeface="Helvetica Light"/>
                          <a:ea typeface="+mn-ea"/>
                          <a:cs typeface="+mn-cs"/>
                        </a:rPr>
                        <a:t>88</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kern="1200" dirty="0">
                          <a:solidFill>
                            <a:schemeClr val="tx1"/>
                          </a:solidFill>
                          <a:latin typeface="Helvetica Light"/>
                          <a:ea typeface="+mn-ea"/>
                          <a:cs typeface="+mn-cs"/>
                        </a:rPr>
                        <a:t>79.200</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69297">
                <a:tc>
                  <a:txBody>
                    <a:bodyPr/>
                    <a:lstStyle/>
                    <a:p>
                      <a:pPr marL="0" marR="0" algn="ctr">
                        <a:spcBef>
                          <a:spcPts val="0"/>
                        </a:spcBef>
                        <a:spcAft>
                          <a:spcPts val="0"/>
                        </a:spcAft>
                      </a:pPr>
                      <a:r>
                        <a:rPr lang="en-US" sz="1100" kern="1200" dirty="0">
                          <a:solidFill>
                            <a:schemeClr val="tx1"/>
                          </a:solidFill>
                          <a:latin typeface="Helvetica Light"/>
                          <a:ea typeface="+mn-ea"/>
                          <a:cs typeface="+mn-cs"/>
                        </a:rPr>
                        <a:t>2035</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kern="1200" dirty="0">
                          <a:solidFill>
                            <a:schemeClr val="tx1"/>
                          </a:solidFill>
                          <a:latin typeface="Helvetica Light"/>
                          <a:ea typeface="+mn-ea"/>
                          <a:cs typeface="+mn-cs"/>
                        </a:rPr>
                        <a:t>100</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100" kern="1200" dirty="0">
                          <a:solidFill>
                            <a:schemeClr val="tx1"/>
                          </a:solidFill>
                          <a:latin typeface="Helvetica Light"/>
                          <a:ea typeface="+mn-ea"/>
                          <a:cs typeface="+mn-cs"/>
                        </a:rPr>
                        <a:t>90.000</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bl>
          </a:graphicData>
        </a:graphic>
      </p:graphicFrame>
      <p:pic>
        <p:nvPicPr>
          <p:cNvPr id="9" name="Picture 6" descr="Image result for tesla logo grey"/>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3579" y="6439096"/>
            <a:ext cx="1030778" cy="13441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0363200" y="6375498"/>
            <a:ext cx="18288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300" normalizeH="0" baseline="0" noProof="0" dirty="0">
                <a:ln>
                  <a:noFill/>
                </a:ln>
                <a:solidFill>
                  <a:srgbClr val="E7E6E6">
                    <a:lumMod val="90000"/>
                  </a:srgbClr>
                </a:solidFill>
                <a:effectLst/>
                <a:uLnTx/>
                <a:uFillTx/>
                <a:latin typeface="Gotham"/>
                <a:ea typeface="+mn-ea"/>
                <a:cs typeface="+mn-cs"/>
              </a:rPr>
              <a:t>TESLA.COM</a:t>
            </a:r>
          </a:p>
        </p:txBody>
      </p:sp>
      <p:sp>
        <p:nvSpPr>
          <p:cNvPr id="11" name="Shape 264"/>
          <p:cNvSpPr/>
          <p:nvPr/>
        </p:nvSpPr>
        <p:spPr>
          <a:xfrm>
            <a:off x="-363798" y="494261"/>
            <a:ext cx="8996447" cy="359073"/>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defRPr sz="4000" cap="all" spc="760">
                <a:solidFill>
                  <a:srgbClr val="333333"/>
                </a:solidFill>
                <a:latin typeface="Gotham Medium"/>
                <a:ea typeface="Gotham Medium"/>
                <a:cs typeface="Gotham Medium"/>
                <a:sym typeface="Gotham Medium"/>
              </a:defRPr>
            </a:lvl1pPr>
          </a:lstStyle>
          <a:p>
            <a:pPr algn="ctr" defTabSz="412750" hangingPunct="0"/>
            <a:r>
              <a:rPr lang="en-US" sz="2000" kern="0" spc="380" dirty="0"/>
              <a:t>Impact of </a:t>
            </a:r>
            <a:r>
              <a:rPr lang="en-US" sz="2000" kern="0" spc="380" dirty="0" err="1"/>
              <a:t>zev</a:t>
            </a:r>
            <a:r>
              <a:rPr lang="en-US" sz="2000" kern="0" spc="380" dirty="0"/>
              <a:t> mandate on Companies</a:t>
            </a:r>
            <a:endParaRPr sz="2000" kern="0" spc="380"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660" r="8000"/>
          <a:stretch/>
        </p:blipFill>
        <p:spPr>
          <a:xfrm>
            <a:off x="8067674" y="0"/>
            <a:ext cx="4124326" cy="6858000"/>
          </a:xfrm>
          <a:prstGeom prst="rect">
            <a:avLst/>
          </a:prstGeom>
        </p:spPr>
      </p:pic>
      <p:sp>
        <p:nvSpPr>
          <p:cNvPr id="15" name="Rectangle 14"/>
          <p:cNvSpPr/>
          <p:nvPr/>
        </p:nvSpPr>
        <p:spPr>
          <a:xfrm>
            <a:off x="418744" y="1156230"/>
            <a:ext cx="3828885" cy="4885120"/>
          </a:xfrm>
          <a:prstGeom prst="rect">
            <a:avLst/>
          </a:prstGeom>
        </p:spPr>
        <p:txBody>
          <a:bodyPr wrap="square" lIns="91440" tIns="45720" rIns="91440" bIns="45720" anchor="t">
            <a:spAutoFit/>
          </a:bodyPr>
          <a:lstStyle/>
          <a:p>
            <a:pPr>
              <a:lnSpc>
                <a:spcPct val="150000"/>
              </a:lnSpc>
              <a:defRPr/>
            </a:pPr>
            <a:endParaRPr lang="en-US" sz="1100" dirty="0">
              <a:solidFill>
                <a:prstClr val="black"/>
              </a:solidFill>
              <a:latin typeface="Helvetica Light"/>
            </a:endParaRPr>
          </a:p>
          <a:p>
            <a:pPr marL="285750" indent="-285750">
              <a:lnSpc>
                <a:spcPct val="150000"/>
              </a:lnSpc>
              <a:buFont typeface="Wingdings" panose="05000000000000000000" pitchFamily="2" charset="2"/>
              <a:buChar char="§"/>
              <a:defRPr/>
            </a:pPr>
            <a:r>
              <a:rPr lang="en-US" sz="1100" dirty="0">
                <a:latin typeface="Helvetica Light"/>
              </a:rPr>
              <a:t>Of the 100.000 companies registered in 2020 on the  Islands, around 600 are large and medium-sized companies.</a:t>
            </a:r>
          </a:p>
          <a:p>
            <a:pPr marL="285750" indent="-285750">
              <a:lnSpc>
                <a:spcPct val="150000"/>
              </a:lnSpc>
              <a:buFont typeface="Wingdings" panose="05000000000000000000" pitchFamily="2" charset="2"/>
              <a:buChar char="§"/>
              <a:defRPr/>
            </a:pPr>
            <a:r>
              <a:rPr lang="en-US" sz="1100" dirty="0">
                <a:latin typeface="Helvetica Light"/>
              </a:rPr>
              <a:t>Total Rent a car fleet on the Islands: 90.000 vehicles</a:t>
            </a:r>
          </a:p>
          <a:p>
            <a:pPr marL="285750" lvl="0" indent="-285750">
              <a:lnSpc>
                <a:spcPct val="150000"/>
              </a:lnSpc>
              <a:buFont typeface="Wingdings" panose="05000000000000000000" pitchFamily="2" charset="2"/>
              <a:buChar char="§"/>
              <a:defRPr/>
            </a:pPr>
            <a:r>
              <a:rPr lang="en-US" sz="1100" dirty="0">
                <a:latin typeface="Helvetica Light"/>
              </a:rPr>
              <a:t>Approximate number of renewals per year: 60.000 vehicles</a:t>
            </a:r>
          </a:p>
          <a:p>
            <a:pPr marL="171450" lvl="0" indent="-171450">
              <a:lnSpc>
                <a:spcPct val="150000"/>
              </a:lnSpc>
              <a:buFont typeface="Wingdings" panose="05000000000000000000" pitchFamily="2" charset="2"/>
              <a:buChar char="§"/>
              <a:defRPr/>
            </a:pPr>
            <a:r>
              <a:rPr lang="en-US" sz="1100" dirty="0">
                <a:solidFill>
                  <a:prstClr val="black"/>
                </a:solidFill>
                <a:latin typeface="Helvetica Light"/>
              </a:rPr>
              <a:t>Total fleet on the Balearic Islands in 2019 was 734.108, of which: </a:t>
            </a:r>
          </a:p>
          <a:p>
            <a:pPr marL="628650" lvl="1" indent="-171450">
              <a:lnSpc>
                <a:spcPct val="150000"/>
              </a:lnSpc>
              <a:buFont typeface="Wingdings" panose="05000000000000000000" pitchFamily="2" charset="2"/>
              <a:buChar char="§"/>
              <a:defRPr/>
            </a:pPr>
            <a:r>
              <a:rPr lang="en-US" sz="1100" dirty="0">
                <a:solidFill>
                  <a:prstClr val="black"/>
                </a:solidFill>
                <a:latin typeface="Helvetica Light"/>
              </a:rPr>
              <a:t>&gt;0% are EVs and PHEVs</a:t>
            </a:r>
          </a:p>
          <a:p>
            <a:pPr marL="628650" lvl="1" indent="-171450">
              <a:lnSpc>
                <a:spcPct val="150000"/>
              </a:lnSpc>
              <a:buFont typeface="Wingdings" panose="05000000000000000000" pitchFamily="2" charset="2"/>
              <a:buChar char="§"/>
              <a:defRPr/>
            </a:pPr>
            <a:r>
              <a:rPr lang="en-US" sz="1100" dirty="0">
                <a:solidFill>
                  <a:prstClr val="black"/>
                </a:solidFill>
                <a:latin typeface="Helvetica Light"/>
              </a:rPr>
              <a:t>1,08% are Hybrids and Natural Gas Vehicles</a:t>
            </a:r>
          </a:p>
          <a:p>
            <a:pPr marL="628650" lvl="1" indent="-171450">
              <a:lnSpc>
                <a:spcPct val="150000"/>
              </a:lnSpc>
              <a:buFont typeface="Wingdings" panose="05000000000000000000" pitchFamily="2" charset="2"/>
              <a:buChar char="§"/>
              <a:defRPr/>
            </a:pPr>
            <a:r>
              <a:rPr lang="en-US" sz="1100" dirty="0">
                <a:solidFill>
                  <a:prstClr val="black"/>
                </a:solidFill>
                <a:latin typeface="Helvetica Light"/>
              </a:rPr>
              <a:t>37,1% Euro 4, 5 and 6 for petrol and Euro 6 for diesel.</a:t>
            </a:r>
          </a:p>
          <a:p>
            <a:pPr marL="628650" lvl="1" indent="-171450">
              <a:lnSpc>
                <a:spcPct val="150000"/>
              </a:lnSpc>
              <a:buFont typeface="Wingdings" panose="05000000000000000000" pitchFamily="2" charset="2"/>
              <a:buChar char="§"/>
              <a:defRPr/>
            </a:pPr>
            <a:r>
              <a:rPr lang="en-US" sz="1100" dirty="0">
                <a:solidFill>
                  <a:prstClr val="black"/>
                </a:solidFill>
                <a:latin typeface="Helvetica Light"/>
              </a:rPr>
              <a:t>27,6% Euro 3 for petrol and diesel cars with Euro 4 and 5.</a:t>
            </a:r>
          </a:p>
          <a:p>
            <a:pPr marL="628650" lvl="1" indent="-171450">
              <a:lnSpc>
                <a:spcPct val="150000"/>
              </a:lnSpc>
              <a:buFont typeface="Wingdings" panose="05000000000000000000" pitchFamily="2" charset="2"/>
              <a:buChar char="§"/>
              <a:defRPr/>
            </a:pPr>
            <a:r>
              <a:rPr lang="en-US" sz="1100" dirty="0">
                <a:solidFill>
                  <a:prstClr val="black"/>
                </a:solidFill>
                <a:latin typeface="Helvetica Light"/>
              </a:rPr>
              <a:t>23,1% no label</a:t>
            </a:r>
          </a:p>
          <a:p>
            <a:pPr marL="628650" lvl="1" indent="-171450">
              <a:lnSpc>
                <a:spcPct val="150000"/>
              </a:lnSpc>
              <a:buFont typeface="Wingdings" panose="05000000000000000000" pitchFamily="2" charset="2"/>
              <a:buChar char="§"/>
              <a:defRPr/>
            </a:pPr>
            <a:r>
              <a:rPr lang="en-US" sz="1100" dirty="0">
                <a:solidFill>
                  <a:prstClr val="black"/>
                </a:solidFill>
                <a:latin typeface="Helvetica Light"/>
              </a:rPr>
              <a:t>10,8% unknown </a:t>
            </a:r>
          </a:p>
          <a:p>
            <a:pPr marL="285750" lvl="0" indent="-285750">
              <a:lnSpc>
                <a:spcPct val="150000"/>
              </a:lnSpc>
              <a:buFont typeface="Wingdings" panose="05000000000000000000" pitchFamily="2" charset="2"/>
              <a:buChar char="§"/>
              <a:defRPr/>
            </a:pPr>
            <a:endParaRPr lang="en-US" sz="1100" dirty="0">
              <a:solidFill>
                <a:prstClr val="black"/>
              </a:solidFill>
              <a:latin typeface="Helvetica Light"/>
            </a:endParaRPr>
          </a:p>
          <a:p>
            <a:pPr marL="285750" lvl="0" indent="-285750">
              <a:lnSpc>
                <a:spcPct val="150000"/>
              </a:lnSpc>
              <a:buFont typeface="Wingdings" panose="05000000000000000000" pitchFamily="2" charset="2"/>
              <a:buChar char="§"/>
              <a:defRPr/>
            </a:pPr>
            <a:endParaRPr lang="en-US" sz="1100" dirty="0">
              <a:solidFill>
                <a:prstClr val="black"/>
              </a:solidFill>
              <a:latin typeface="Helvetica Light"/>
            </a:endParaRPr>
          </a:p>
        </p:txBody>
      </p:sp>
    </p:spTree>
    <p:extLst>
      <p:ext uri="{BB962C8B-B14F-4D97-AF65-F5344CB8AC3E}">
        <p14:creationId xmlns:p14="http://schemas.microsoft.com/office/powerpoint/2010/main" val="337643672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5380762"/>
            <a:ext cx="5229225" cy="1023870"/>
          </a:xfrm>
          <a:prstGeom prst="rect">
            <a:avLst/>
          </a:prstGeom>
        </p:spPr>
        <p:txBody>
          <a:bodyPr wrap="square">
            <a:spAutoFit/>
          </a:bodyPr>
          <a:lstStyle/>
          <a:p>
            <a:pPr algn="ctr">
              <a:lnSpc>
                <a:spcPct val="90000"/>
              </a:lnSpc>
              <a:spcBef>
                <a:spcPts val="1000"/>
              </a:spcBef>
              <a:buClr>
                <a:srgbClr val="FFC000"/>
              </a:buClr>
              <a:defRPr/>
            </a:pPr>
            <a:r>
              <a:rPr lang="en-US" sz="1400" kern="0" dirty="0">
                <a:solidFill>
                  <a:srgbClr val="7F8186"/>
                </a:solidFill>
                <a:latin typeface="Gotham Light"/>
                <a:ea typeface="Gotham Light"/>
                <a:cs typeface="Gotham Light"/>
              </a:rPr>
              <a:t>How does it work?</a:t>
            </a:r>
          </a:p>
          <a:p>
            <a:pPr algn="ctr">
              <a:lnSpc>
                <a:spcPct val="90000"/>
              </a:lnSpc>
              <a:spcBef>
                <a:spcPts val="1000"/>
              </a:spcBef>
              <a:buClr>
                <a:srgbClr val="FFC000"/>
              </a:buClr>
              <a:defRPr/>
            </a:pPr>
            <a:r>
              <a:rPr lang="en-US" sz="1100" kern="0" dirty="0">
                <a:solidFill>
                  <a:srgbClr val="7F8186"/>
                </a:solidFill>
                <a:latin typeface="Gotham Light"/>
                <a:ea typeface="Gotham Light"/>
                <a:cs typeface="Gotham Light"/>
              </a:rPr>
              <a:t>As for rental companies, fleet control systems are introduced to ensure that compliance with the law is met. Each year companies will have to inform the Administration of the list of vehicles they have registered and indicate which are zero emissions.</a:t>
            </a:r>
          </a:p>
        </p:txBody>
      </p:sp>
      <p:sp>
        <p:nvSpPr>
          <p:cNvPr id="4" name="Rectangle 3"/>
          <p:cNvSpPr/>
          <p:nvPr/>
        </p:nvSpPr>
        <p:spPr>
          <a:xfrm>
            <a:off x="6799729" y="5357464"/>
            <a:ext cx="4505325" cy="815608"/>
          </a:xfrm>
          <a:prstGeom prst="rect">
            <a:avLst/>
          </a:prstGeom>
        </p:spPr>
        <p:txBody>
          <a:bodyPr wrap="square">
            <a:spAutoFit/>
          </a:bodyPr>
          <a:lstStyle/>
          <a:p>
            <a:pPr algn="ctr"/>
            <a:r>
              <a:rPr lang="en-US" sz="1400" kern="0" dirty="0">
                <a:solidFill>
                  <a:srgbClr val="7F8186"/>
                </a:solidFill>
                <a:latin typeface="Gotham Light"/>
                <a:ea typeface="Gotham Light"/>
                <a:cs typeface="Gotham Light"/>
              </a:rPr>
              <a:t>What are the sanctions? </a:t>
            </a:r>
          </a:p>
          <a:p>
            <a:endParaRPr lang="en-US" sz="1100" kern="0" dirty="0">
              <a:solidFill>
                <a:srgbClr val="7F8186"/>
              </a:solidFill>
              <a:latin typeface="Gotham Light"/>
              <a:ea typeface="Gotham Light"/>
              <a:cs typeface="Gotham Light"/>
            </a:endParaRPr>
          </a:p>
          <a:p>
            <a:r>
              <a:rPr lang="en-US" sz="1100" kern="0" dirty="0">
                <a:solidFill>
                  <a:srgbClr val="7F8186"/>
                </a:solidFill>
                <a:latin typeface="Gotham Light"/>
                <a:ea typeface="Gotham Light"/>
                <a:cs typeface="Gotham Light"/>
              </a:rPr>
              <a:t>Not complying with the Climate Change Law is considered a serious infringements, which implies a fine of  EUR 3,001 to EUR 30,000</a:t>
            </a:r>
            <a:endParaRPr lang="en-US" dirty="0"/>
          </a:p>
        </p:txBody>
      </p:sp>
      <p:sp>
        <p:nvSpPr>
          <p:cNvPr id="5" name="Shape 264"/>
          <p:cNvSpPr/>
          <p:nvPr/>
        </p:nvSpPr>
        <p:spPr>
          <a:xfrm>
            <a:off x="6773" y="1017639"/>
            <a:ext cx="12192000" cy="35907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defRPr sz="4000" cap="all" spc="760">
                <a:solidFill>
                  <a:srgbClr val="333333"/>
                </a:solidFill>
                <a:latin typeface="Gotham Medium"/>
                <a:ea typeface="Gotham Medium"/>
                <a:cs typeface="Gotham Medium"/>
                <a:sym typeface="Gotham Medium"/>
              </a:defRPr>
            </a:lvl1pPr>
          </a:lstStyle>
          <a:p>
            <a:pPr algn="ctr" defTabSz="412750" hangingPunct="0"/>
            <a:r>
              <a:rPr lang="en-US" sz="2000" kern="0" spc="380" dirty="0"/>
              <a:t>Reporting obligations and sanctions </a:t>
            </a:r>
            <a:endParaRPr sz="2000" kern="0" spc="380"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20974" b="38133"/>
          <a:stretch/>
        </p:blipFill>
        <p:spPr>
          <a:xfrm>
            <a:off x="0" y="1704975"/>
            <a:ext cx="12192000" cy="3324226"/>
          </a:xfrm>
          <a:prstGeom prst="rect">
            <a:avLst/>
          </a:prstGeom>
        </p:spPr>
      </p:pic>
      <p:pic>
        <p:nvPicPr>
          <p:cNvPr id="7" name="pasted-image.pdf"/>
          <p:cNvPicPr>
            <a:picLocks/>
          </p:cNvPicPr>
          <p:nvPr/>
        </p:nvPicPr>
        <p:blipFill>
          <a:blip r:embed="rId3"/>
          <a:stretch>
            <a:fillRect/>
          </a:stretch>
        </p:blipFill>
        <p:spPr>
          <a:xfrm>
            <a:off x="6176962" y="5250780"/>
            <a:ext cx="12700" cy="1283834"/>
          </a:xfrm>
          <a:prstGeom prst="rect">
            <a:avLst/>
          </a:prstGeom>
          <a:ln w="12700">
            <a:miter lim="400000"/>
          </a:ln>
        </p:spPr>
      </p:pic>
    </p:spTree>
    <p:extLst>
      <p:ext uri="{BB962C8B-B14F-4D97-AF65-F5344CB8AC3E}">
        <p14:creationId xmlns:p14="http://schemas.microsoft.com/office/powerpoint/2010/main" val="415276887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64"/>
          <p:cNvSpPr/>
          <p:nvPr/>
        </p:nvSpPr>
        <p:spPr>
          <a:xfrm>
            <a:off x="-51843" y="2688665"/>
            <a:ext cx="12192000" cy="974626"/>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defRPr sz="4000" cap="all" spc="760">
                <a:solidFill>
                  <a:srgbClr val="333333"/>
                </a:solidFill>
                <a:latin typeface="Gotham Medium"/>
                <a:ea typeface="Gotham Medium"/>
                <a:cs typeface="Gotham Medium"/>
                <a:sym typeface="Gotham Medium"/>
              </a:defRPr>
            </a:lvl1pPr>
          </a:lstStyle>
          <a:p>
            <a:pPr algn="ctr" defTabSz="412750" hangingPunct="0"/>
            <a:r>
              <a:rPr lang="en-US" sz="2000" kern="0" spc="380" dirty="0" err="1"/>
              <a:t>france</a:t>
            </a:r>
            <a:endParaRPr lang="en-US" sz="2000" kern="0" spc="380" dirty="0"/>
          </a:p>
          <a:p>
            <a:pPr algn="ctr" defTabSz="412750" hangingPunct="0"/>
            <a:endParaRPr lang="en-US" sz="2000" kern="0" spc="380" dirty="0"/>
          </a:p>
          <a:p>
            <a:pPr algn="ctr" defTabSz="412750" hangingPunct="0"/>
            <a:r>
              <a:rPr lang="en-US" sz="2000" kern="0" spc="380" dirty="0"/>
              <a:t>Low emissions fleet for company cars</a:t>
            </a:r>
            <a:endParaRPr sz="2000" kern="0" spc="380" dirty="0"/>
          </a:p>
        </p:txBody>
      </p:sp>
    </p:spTree>
    <p:extLst>
      <p:ext uri="{BB962C8B-B14F-4D97-AF65-F5344CB8AC3E}">
        <p14:creationId xmlns:p14="http://schemas.microsoft.com/office/powerpoint/2010/main" val="1145246231"/>
      </p:ext>
    </p:extLst>
  </p:cSld>
  <p:clrMapOvr>
    <a:masterClrMapping/>
  </p:clrMapOvr>
  <p:transition spd="med"/>
</p:sld>
</file>

<file path=ppt/theme/theme1.xml><?xml version="1.0" encoding="utf-8"?>
<a:theme xmlns:a="http://schemas.openxmlformats.org/drawingml/2006/main" name="PPT Platform Theme">
  <a:themeElements>
    <a:clrScheme name="Personnalisé 4">
      <a:dk1>
        <a:srgbClr val="32363F"/>
      </a:dk1>
      <a:lt1>
        <a:sysClr val="window" lastClr="FFFFFF"/>
      </a:lt1>
      <a:dk2>
        <a:srgbClr val="313C41"/>
      </a:dk2>
      <a:lt2>
        <a:srgbClr val="FFFFFF"/>
      </a:lt2>
      <a:accent1>
        <a:srgbClr val="2C85AE"/>
      </a:accent1>
      <a:accent2>
        <a:srgbClr val="73BADB"/>
      </a:accent2>
      <a:accent3>
        <a:srgbClr val="73BADB"/>
      </a:accent3>
      <a:accent4>
        <a:srgbClr val="4276AA"/>
      </a:accent4>
      <a:accent5>
        <a:srgbClr val="00AEEF"/>
      </a:accent5>
      <a:accent6>
        <a:srgbClr val="E6E7E7"/>
      </a:accent6>
      <a:hlink>
        <a:srgbClr val="2C85AE"/>
      </a:hlink>
      <a:folHlink>
        <a:srgbClr val="00A09D"/>
      </a:folHlink>
    </a:clrScheme>
    <a:fontScheme name="MSFT_Font">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Platform Theme" id="{34A9AC5B-5ED2-490E-A84A-3005BDC4D41B}" vid="{8ED515BD-2DD3-4331-B3FA-0908733450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7004D7D6549B4DA593FF20A12D0E2F" ma:contentTypeVersion="13" ma:contentTypeDescription="Create a new document." ma:contentTypeScope="" ma:versionID="68413a7fe23cda7eafd40efb9abc4c23">
  <xsd:schema xmlns:xsd="http://www.w3.org/2001/XMLSchema" xmlns:xs="http://www.w3.org/2001/XMLSchema" xmlns:p="http://schemas.microsoft.com/office/2006/metadata/properties" xmlns:ns3="0d22f9c0-2eb4-42b5-a699-c4550db9367b" xmlns:ns4="23d4ed98-b75f-4162-b74e-379bb4e5d17e" targetNamespace="http://schemas.microsoft.com/office/2006/metadata/properties" ma:root="true" ma:fieldsID="3996cf41cd676e1259446db449ffe9e4" ns3:_="" ns4:_="">
    <xsd:import namespace="0d22f9c0-2eb4-42b5-a699-c4550db9367b"/>
    <xsd:import namespace="23d4ed98-b75f-4162-b74e-379bb4e5d17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22f9c0-2eb4-42b5-a699-c4550db936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d4ed98-b75f-4162-b74e-379bb4e5d17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5BDCA47-9F0D-4046-834A-7D5F1E79AE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22f9c0-2eb4-42b5-a699-c4550db9367b"/>
    <ds:schemaRef ds:uri="23d4ed98-b75f-4162-b74e-379bb4e5d1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251655-F7F9-409C-9C44-0206DCFC15BB}">
  <ds:schemaRefs>
    <ds:schemaRef ds:uri="http://schemas.microsoft.com/sharepoint/v3/contenttype/forms"/>
  </ds:schemaRefs>
</ds:datastoreItem>
</file>

<file path=customXml/itemProps3.xml><?xml version="1.0" encoding="utf-8"?>
<ds:datastoreItem xmlns:ds="http://schemas.openxmlformats.org/officeDocument/2006/customXml" ds:itemID="{D5B48C59-297F-4D02-89DC-DD9D4B90D3F4}">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0d22f9c0-2eb4-42b5-a699-c4550db9367b"/>
    <ds:schemaRef ds:uri="23d4ed98-b75f-4162-b74e-379bb4e5d17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1713</Words>
  <Application>Microsoft Office PowerPoint</Application>
  <PresentationFormat>Widescreen</PresentationFormat>
  <Paragraphs>241</Paragraphs>
  <Slides>22</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Calibri</vt:lpstr>
      <vt:lpstr>Calibri Light</vt:lpstr>
      <vt:lpstr>Century Gothic</vt:lpstr>
      <vt:lpstr>Gotham</vt:lpstr>
      <vt:lpstr>Gotham Light</vt:lpstr>
      <vt:lpstr>Gotham Medium</vt:lpstr>
      <vt:lpstr>Helvetica Light</vt:lpstr>
      <vt:lpstr>Lato</vt:lpstr>
      <vt:lpstr>Wingdings</vt:lpstr>
      <vt:lpstr>PPT Platform Theme</vt:lpstr>
      <vt:lpstr>www.platformelectromobility.eu </vt:lpstr>
      <vt:lpstr>WG Fleet Electrification</vt:lpstr>
      <vt:lpstr>Report from Meetings with Commission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vt:lpstr>
      <vt:lpstr>Application threshold</vt:lpstr>
      <vt:lpstr>PowerPoint Presentation</vt:lpstr>
      <vt:lpstr>Enforcement</vt:lpstr>
      <vt:lpstr>Different fleets, differents needs, different readiness to electrification</vt:lpstr>
      <vt:lpstr>Which way forward ? </vt:lpstr>
      <vt:lpstr>Timeline</vt:lpstr>
      <vt:lpstr>WG Leadership?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Théo Fievet</dc:creator>
  <cp:lastModifiedBy>Théo Fievet</cp:lastModifiedBy>
  <cp:revision>17</cp:revision>
  <dcterms:created xsi:type="dcterms:W3CDTF">2021-06-17T13:36:54Z</dcterms:created>
  <dcterms:modified xsi:type="dcterms:W3CDTF">2021-06-24T13:38:22Z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0x010100AC7004D7D6549B4DA593FF20A12D0E2F</vt:lpwstr>
  </property>
</Properties>
</file>